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86F3"/>
    <a:srgbClr val="010737"/>
    <a:srgbClr val="218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D0F76-3FCD-2ED4-449B-99618EFD24B9}" v="539" dt="2025-02-14T04:17:23.680"/>
    <p1510:client id="{C04CF0DC-F1BF-EA86-3CF6-76153460005B}" v="138" dt="2025-02-14T02:35:06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F138E-4D48-4845-9768-AAE9B050B24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6021D7-442A-498D-AFC2-DC09323C0905}">
      <dgm:prSet/>
      <dgm:spPr/>
      <dgm:t>
        <a:bodyPr/>
        <a:lstStyle/>
        <a:p>
          <a:pPr rtl="0"/>
          <a:r>
            <a:rPr lang="pt-BR"/>
            <a:t>Tratamento:</a:t>
          </a:r>
          <a:r>
            <a:rPr lang="pt-BR">
              <a:latin typeface="Avenir Next LT Pro"/>
            </a:rPr>
            <a:t> O</a:t>
          </a:r>
          <a:r>
            <a:rPr lang="pt-BR"/>
            <a:t> processo de transformação de uma </a:t>
          </a:r>
          <a:r>
            <a:rPr lang="pt-BR" b="1"/>
            <a:t>entrada do usuário</a:t>
          </a:r>
          <a:r>
            <a:rPr lang="pt-BR"/>
            <a:t> em uma </a:t>
          </a:r>
          <a:r>
            <a:rPr lang="pt-BR" b="1"/>
            <a:t>saída</a:t>
          </a:r>
          <a:r>
            <a:rPr lang="pt-BR">
              <a:latin typeface="Avenir Next LT Pro"/>
            </a:rPr>
            <a:t> por parte do</a:t>
          </a:r>
          <a:r>
            <a:rPr lang="pt-BR"/>
            <a:t> computador;</a:t>
          </a:r>
          <a:endParaRPr lang="en-US"/>
        </a:p>
      </dgm:t>
    </dgm:pt>
    <dgm:pt modelId="{41E4E0B3-DFA5-4967-8A4E-459D9A017CE1}" type="parTrans" cxnId="{7802D9F3-EA0C-4658-9EDA-E626A4415D65}">
      <dgm:prSet/>
      <dgm:spPr/>
      <dgm:t>
        <a:bodyPr/>
        <a:lstStyle/>
        <a:p>
          <a:endParaRPr lang="en-US"/>
        </a:p>
      </dgm:t>
    </dgm:pt>
    <dgm:pt modelId="{9F6DF5BD-0319-492C-ADDE-724728DC8E6D}" type="sibTrans" cxnId="{7802D9F3-EA0C-4658-9EDA-E626A4415D65}">
      <dgm:prSet/>
      <dgm:spPr/>
      <dgm:t>
        <a:bodyPr/>
        <a:lstStyle/>
        <a:p>
          <a:endParaRPr lang="en-US"/>
        </a:p>
      </dgm:t>
    </dgm:pt>
    <dgm:pt modelId="{0DF3DFBB-89D4-4DAD-808A-D72475CD3A25}">
      <dgm:prSet/>
      <dgm:spPr/>
      <dgm:t>
        <a:bodyPr/>
        <a:lstStyle/>
        <a:p>
          <a:pPr rtl="0"/>
          <a:r>
            <a:rPr lang="pt-BR"/>
            <a:t>Informação:</a:t>
          </a:r>
          <a:r>
            <a:rPr lang="pt-BR">
              <a:latin typeface="Avenir Next LT Pro"/>
            </a:rPr>
            <a:t> </a:t>
          </a:r>
          <a:r>
            <a:rPr lang="pt-BR" b="1">
              <a:latin typeface="Avenir Next LT Pro"/>
            </a:rPr>
            <a:t>Resultado </a:t>
          </a:r>
          <a:r>
            <a:rPr lang="pt-BR">
              <a:latin typeface="Avenir Next LT Pro"/>
            </a:rPr>
            <a:t>do tratamento dos dados</a:t>
          </a:r>
          <a:endParaRPr lang="en-US"/>
        </a:p>
      </dgm:t>
    </dgm:pt>
    <dgm:pt modelId="{036E4DB3-292F-4B2A-AA47-44886AEF77CE}" type="parTrans" cxnId="{51F0C19B-440D-457B-8F01-ABC3F39B92D3}">
      <dgm:prSet/>
      <dgm:spPr/>
      <dgm:t>
        <a:bodyPr/>
        <a:lstStyle/>
        <a:p>
          <a:endParaRPr lang="en-US"/>
        </a:p>
      </dgm:t>
    </dgm:pt>
    <dgm:pt modelId="{29350EA7-6277-438A-B463-CE6C44D81F0F}" type="sibTrans" cxnId="{51F0C19B-440D-457B-8F01-ABC3F39B92D3}">
      <dgm:prSet/>
      <dgm:spPr/>
      <dgm:t>
        <a:bodyPr/>
        <a:lstStyle/>
        <a:p>
          <a:endParaRPr lang="en-US"/>
        </a:p>
      </dgm:t>
    </dgm:pt>
    <dgm:pt modelId="{3D79224C-54CB-41E3-B986-D3089847C63D}">
      <dgm:prSet phldr="0"/>
      <dgm:spPr/>
      <dgm:t>
        <a:bodyPr/>
        <a:lstStyle/>
        <a:p>
          <a:pPr rtl="0"/>
          <a:r>
            <a:rPr lang="pt-BR">
              <a:latin typeface="Avenir Next LT Pro"/>
            </a:rPr>
            <a:t>Dados: Interação homem e máquina que gera uma </a:t>
          </a:r>
          <a:r>
            <a:rPr lang="pt-BR" b="1">
              <a:latin typeface="Avenir Next LT Pro"/>
            </a:rPr>
            <a:t>Informação que precisa ser processada</a:t>
          </a:r>
          <a:r>
            <a:rPr lang="pt-BR">
              <a:latin typeface="Avenir Next LT Pro"/>
            </a:rPr>
            <a:t>;</a:t>
          </a:r>
        </a:p>
      </dgm:t>
    </dgm:pt>
    <dgm:pt modelId="{95D41401-DC74-4765-95F1-C56D3E489674}" type="parTrans" cxnId="{B8795086-1517-4657-90D4-D208BD9B0866}">
      <dgm:prSet/>
      <dgm:spPr/>
    </dgm:pt>
    <dgm:pt modelId="{AB860AC6-FDF5-4CAD-A708-39D336CC9D68}" type="sibTrans" cxnId="{B8795086-1517-4657-90D4-D208BD9B0866}">
      <dgm:prSet/>
      <dgm:spPr/>
      <dgm:t>
        <a:bodyPr/>
        <a:lstStyle/>
        <a:p>
          <a:endParaRPr lang="pt-BR"/>
        </a:p>
      </dgm:t>
    </dgm:pt>
    <dgm:pt modelId="{097C0B86-FEB9-42D4-AF92-5AE8F278B612}">
      <dgm:prSet phldr="0"/>
      <dgm:spPr/>
      <dgm:t>
        <a:bodyPr/>
        <a:lstStyle/>
        <a:p>
          <a:pPr rtl="0"/>
          <a:r>
            <a:rPr lang="pt-BR">
              <a:latin typeface="Avenir Next LT Pro"/>
            </a:rPr>
            <a:t>Automático: O processo de lidar com essas informações ocorre de forma automatizada, </a:t>
          </a:r>
          <a:r>
            <a:rPr lang="pt-BR" b="1">
              <a:latin typeface="Avenir Next LT Pro"/>
            </a:rPr>
            <a:t>sem que seja preciso se preocupar com todos os detalhes</a:t>
          </a:r>
          <a:r>
            <a:rPr lang="pt-BR">
              <a:latin typeface="Avenir Next LT Pro"/>
            </a:rPr>
            <a:t> envolvidos;</a:t>
          </a:r>
        </a:p>
      </dgm:t>
    </dgm:pt>
    <dgm:pt modelId="{604963AF-8F11-424C-B760-BF62B4C236D7}" type="parTrans" cxnId="{1C17A1EC-B9A0-4080-BF38-85033A80E11E}">
      <dgm:prSet/>
      <dgm:spPr/>
    </dgm:pt>
    <dgm:pt modelId="{6120C6DB-9F10-4683-9D9D-2CDDD0FB0634}" type="sibTrans" cxnId="{1C17A1EC-B9A0-4080-BF38-85033A80E11E}">
      <dgm:prSet/>
      <dgm:spPr/>
      <dgm:t>
        <a:bodyPr/>
        <a:lstStyle/>
        <a:p>
          <a:endParaRPr lang="pt-BR"/>
        </a:p>
      </dgm:t>
    </dgm:pt>
    <dgm:pt modelId="{85219BAC-34A0-480D-9DBA-A77538567059}" type="pres">
      <dgm:prSet presAssocID="{D80F138E-4D48-4845-9768-AAE9B050B24C}" presName="outerComposite" presStyleCnt="0">
        <dgm:presLayoutVars>
          <dgm:chMax val="5"/>
          <dgm:dir/>
          <dgm:resizeHandles val="exact"/>
        </dgm:presLayoutVars>
      </dgm:prSet>
      <dgm:spPr/>
    </dgm:pt>
    <dgm:pt modelId="{E0EFC19B-C4EB-4DDB-BDF5-879BA84550BE}" type="pres">
      <dgm:prSet presAssocID="{D80F138E-4D48-4845-9768-AAE9B050B24C}" presName="dummyMaxCanvas" presStyleCnt="0">
        <dgm:presLayoutVars/>
      </dgm:prSet>
      <dgm:spPr/>
    </dgm:pt>
    <dgm:pt modelId="{32F9F900-068F-4694-9D6C-246902FD14AD}" type="pres">
      <dgm:prSet presAssocID="{D80F138E-4D48-4845-9768-AAE9B050B24C}" presName="FourNodes_1" presStyleLbl="node1" presStyleIdx="0" presStyleCnt="4">
        <dgm:presLayoutVars>
          <dgm:bulletEnabled val="1"/>
        </dgm:presLayoutVars>
      </dgm:prSet>
      <dgm:spPr/>
    </dgm:pt>
    <dgm:pt modelId="{1DE90A7A-A456-48B6-9BAA-3044FC2ABB69}" type="pres">
      <dgm:prSet presAssocID="{D80F138E-4D48-4845-9768-AAE9B050B24C}" presName="FourNodes_2" presStyleLbl="node1" presStyleIdx="1" presStyleCnt="4">
        <dgm:presLayoutVars>
          <dgm:bulletEnabled val="1"/>
        </dgm:presLayoutVars>
      </dgm:prSet>
      <dgm:spPr/>
    </dgm:pt>
    <dgm:pt modelId="{59349815-32B3-4322-B73F-F2A02CA82F5D}" type="pres">
      <dgm:prSet presAssocID="{D80F138E-4D48-4845-9768-AAE9B050B24C}" presName="FourNodes_3" presStyleLbl="node1" presStyleIdx="2" presStyleCnt="4">
        <dgm:presLayoutVars>
          <dgm:bulletEnabled val="1"/>
        </dgm:presLayoutVars>
      </dgm:prSet>
      <dgm:spPr/>
    </dgm:pt>
    <dgm:pt modelId="{5555D3D5-9D5B-4DA6-A653-2A02F8F39984}" type="pres">
      <dgm:prSet presAssocID="{D80F138E-4D48-4845-9768-AAE9B050B24C}" presName="FourNodes_4" presStyleLbl="node1" presStyleIdx="3" presStyleCnt="4">
        <dgm:presLayoutVars>
          <dgm:bulletEnabled val="1"/>
        </dgm:presLayoutVars>
      </dgm:prSet>
      <dgm:spPr/>
    </dgm:pt>
    <dgm:pt modelId="{A2A4A07A-7B45-40D1-B4DC-B96B3CC0F9DB}" type="pres">
      <dgm:prSet presAssocID="{D80F138E-4D48-4845-9768-AAE9B050B24C}" presName="FourConn_1-2" presStyleLbl="fgAccFollowNode1" presStyleIdx="0" presStyleCnt="3">
        <dgm:presLayoutVars>
          <dgm:bulletEnabled val="1"/>
        </dgm:presLayoutVars>
      </dgm:prSet>
      <dgm:spPr/>
    </dgm:pt>
    <dgm:pt modelId="{9FC8BB8C-4BBD-41A9-8E94-9C92023C1243}" type="pres">
      <dgm:prSet presAssocID="{D80F138E-4D48-4845-9768-AAE9B050B24C}" presName="FourConn_2-3" presStyleLbl="fgAccFollowNode1" presStyleIdx="1" presStyleCnt="3">
        <dgm:presLayoutVars>
          <dgm:bulletEnabled val="1"/>
        </dgm:presLayoutVars>
      </dgm:prSet>
      <dgm:spPr/>
    </dgm:pt>
    <dgm:pt modelId="{5D80B5C4-FA97-4337-B5A4-4435447B4D85}" type="pres">
      <dgm:prSet presAssocID="{D80F138E-4D48-4845-9768-AAE9B050B24C}" presName="FourConn_3-4" presStyleLbl="fgAccFollowNode1" presStyleIdx="2" presStyleCnt="3">
        <dgm:presLayoutVars>
          <dgm:bulletEnabled val="1"/>
        </dgm:presLayoutVars>
      </dgm:prSet>
      <dgm:spPr/>
    </dgm:pt>
    <dgm:pt modelId="{AC17EEF8-2CEB-4B2E-B545-3ABC192A1439}" type="pres">
      <dgm:prSet presAssocID="{D80F138E-4D48-4845-9768-AAE9B050B24C}" presName="FourNodes_1_text" presStyleLbl="node1" presStyleIdx="3" presStyleCnt="4">
        <dgm:presLayoutVars>
          <dgm:bulletEnabled val="1"/>
        </dgm:presLayoutVars>
      </dgm:prSet>
      <dgm:spPr/>
    </dgm:pt>
    <dgm:pt modelId="{3FA5E2E0-51F2-40AD-9E69-31BA1C54EBCB}" type="pres">
      <dgm:prSet presAssocID="{D80F138E-4D48-4845-9768-AAE9B050B24C}" presName="FourNodes_2_text" presStyleLbl="node1" presStyleIdx="3" presStyleCnt="4">
        <dgm:presLayoutVars>
          <dgm:bulletEnabled val="1"/>
        </dgm:presLayoutVars>
      </dgm:prSet>
      <dgm:spPr/>
    </dgm:pt>
    <dgm:pt modelId="{9EDBC3DD-611D-41DB-A96A-CD054B040952}" type="pres">
      <dgm:prSet presAssocID="{D80F138E-4D48-4845-9768-AAE9B050B24C}" presName="FourNodes_3_text" presStyleLbl="node1" presStyleIdx="3" presStyleCnt="4">
        <dgm:presLayoutVars>
          <dgm:bulletEnabled val="1"/>
        </dgm:presLayoutVars>
      </dgm:prSet>
      <dgm:spPr/>
    </dgm:pt>
    <dgm:pt modelId="{564F0B37-1382-451D-9957-9FF936DFEEFB}" type="pres">
      <dgm:prSet presAssocID="{D80F138E-4D48-4845-9768-AAE9B050B24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AEBA405-4F22-4C5B-8858-0FC771403807}" type="presOf" srcId="{097C0B86-FEB9-42D4-AF92-5AE8F278B612}" destId="{59349815-32B3-4322-B73F-F2A02CA82F5D}" srcOrd="0" destOrd="0" presId="urn:microsoft.com/office/officeart/2005/8/layout/vProcess5"/>
    <dgm:cxn modelId="{E513DC2E-196A-4A12-A42F-BC968090A7EA}" type="presOf" srcId="{D80F138E-4D48-4845-9768-AAE9B050B24C}" destId="{85219BAC-34A0-480D-9DBA-A77538567059}" srcOrd="0" destOrd="0" presId="urn:microsoft.com/office/officeart/2005/8/layout/vProcess5"/>
    <dgm:cxn modelId="{EBB5F830-F579-4244-AE86-57876806F8DA}" type="presOf" srcId="{3D79224C-54CB-41E3-B986-D3089847C63D}" destId="{AC17EEF8-2CEB-4B2E-B545-3ABC192A1439}" srcOrd="1" destOrd="0" presId="urn:microsoft.com/office/officeart/2005/8/layout/vProcess5"/>
    <dgm:cxn modelId="{FC8F4031-8877-4033-8427-619E5CEE9017}" type="presOf" srcId="{097C0B86-FEB9-42D4-AF92-5AE8F278B612}" destId="{9EDBC3DD-611D-41DB-A96A-CD054B040952}" srcOrd="1" destOrd="0" presId="urn:microsoft.com/office/officeart/2005/8/layout/vProcess5"/>
    <dgm:cxn modelId="{38D91734-0C8F-4EFF-B6A1-5C83F195A6EF}" type="presOf" srcId="{0DF3DFBB-89D4-4DAD-808A-D72475CD3A25}" destId="{5555D3D5-9D5B-4DA6-A653-2A02F8F39984}" srcOrd="0" destOrd="0" presId="urn:microsoft.com/office/officeart/2005/8/layout/vProcess5"/>
    <dgm:cxn modelId="{28ECDE34-8C60-4E41-B79F-CBAC6CBA1DC3}" type="presOf" srcId="{D56021D7-442A-498D-AFC2-DC09323C0905}" destId="{1DE90A7A-A456-48B6-9BAA-3044FC2ABB69}" srcOrd="0" destOrd="0" presId="urn:microsoft.com/office/officeart/2005/8/layout/vProcess5"/>
    <dgm:cxn modelId="{5B4B4B36-051E-4907-A5FF-0EC185E9153C}" type="presOf" srcId="{6120C6DB-9F10-4683-9D9D-2CDDD0FB0634}" destId="{5D80B5C4-FA97-4337-B5A4-4435447B4D85}" srcOrd="0" destOrd="0" presId="urn:microsoft.com/office/officeart/2005/8/layout/vProcess5"/>
    <dgm:cxn modelId="{B8795086-1517-4657-90D4-D208BD9B0866}" srcId="{D80F138E-4D48-4845-9768-AAE9B050B24C}" destId="{3D79224C-54CB-41E3-B986-D3089847C63D}" srcOrd="0" destOrd="0" parTransId="{95D41401-DC74-4765-95F1-C56D3E489674}" sibTransId="{AB860AC6-FDF5-4CAD-A708-39D336CC9D68}"/>
    <dgm:cxn modelId="{51F0C19B-440D-457B-8F01-ABC3F39B92D3}" srcId="{D80F138E-4D48-4845-9768-AAE9B050B24C}" destId="{0DF3DFBB-89D4-4DAD-808A-D72475CD3A25}" srcOrd="3" destOrd="0" parTransId="{036E4DB3-292F-4B2A-AA47-44886AEF77CE}" sibTransId="{29350EA7-6277-438A-B463-CE6C44D81F0F}"/>
    <dgm:cxn modelId="{B1B47EB9-076C-437D-BF7D-1623736DD914}" type="presOf" srcId="{D56021D7-442A-498D-AFC2-DC09323C0905}" destId="{3FA5E2E0-51F2-40AD-9E69-31BA1C54EBCB}" srcOrd="1" destOrd="0" presId="urn:microsoft.com/office/officeart/2005/8/layout/vProcess5"/>
    <dgm:cxn modelId="{6B2C54BE-FB8B-464B-9A8D-CD0C6D6CC2A8}" type="presOf" srcId="{AB860AC6-FDF5-4CAD-A708-39D336CC9D68}" destId="{A2A4A07A-7B45-40D1-B4DC-B96B3CC0F9DB}" srcOrd="0" destOrd="0" presId="urn:microsoft.com/office/officeart/2005/8/layout/vProcess5"/>
    <dgm:cxn modelId="{2704ECD4-0C0E-462B-9170-DBDE1A074DE7}" type="presOf" srcId="{0DF3DFBB-89D4-4DAD-808A-D72475CD3A25}" destId="{564F0B37-1382-451D-9957-9FF936DFEEFB}" srcOrd="1" destOrd="0" presId="urn:microsoft.com/office/officeart/2005/8/layout/vProcess5"/>
    <dgm:cxn modelId="{957980E9-CD33-434B-8AEF-184BBC8E284B}" type="presOf" srcId="{3D79224C-54CB-41E3-B986-D3089847C63D}" destId="{32F9F900-068F-4694-9D6C-246902FD14AD}" srcOrd="0" destOrd="0" presId="urn:microsoft.com/office/officeart/2005/8/layout/vProcess5"/>
    <dgm:cxn modelId="{1C17A1EC-B9A0-4080-BF38-85033A80E11E}" srcId="{D80F138E-4D48-4845-9768-AAE9B050B24C}" destId="{097C0B86-FEB9-42D4-AF92-5AE8F278B612}" srcOrd="2" destOrd="0" parTransId="{604963AF-8F11-424C-B760-BF62B4C236D7}" sibTransId="{6120C6DB-9F10-4683-9D9D-2CDDD0FB0634}"/>
    <dgm:cxn modelId="{7802D9F3-EA0C-4658-9EDA-E626A4415D65}" srcId="{D80F138E-4D48-4845-9768-AAE9B050B24C}" destId="{D56021D7-442A-498D-AFC2-DC09323C0905}" srcOrd="1" destOrd="0" parTransId="{41E4E0B3-DFA5-4967-8A4E-459D9A017CE1}" sibTransId="{9F6DF5BD-0319-492C-ADDE-724728DC8E6D}"/>
    <dgm:cxn modelId="{46B6A4F7-B3C7-4CB5-BEE6-13ED57D6B7A0}" type="presOf" srcId="{9F6DF5BD-0319-492C-ADDE-724728DC8E6D}" destId="{9FC8BB8C-4BBD-41A9-8E94-9C92023C1243}" srcOrd="0" destOrd="0" presId="urn:microsoft.com/office/officeart/2005/8/layout/vProcess5"/>
    <dgm:cxn modelId="{4760A064-5532-48EB-8F3A-3ABA31B9E2AB}" type="presParOf" srcId="{85219BAC-34A0-480D-9DBA-A77538567059}" destId="{E0EFC19B-C4EB-4DDB-BDF5-879BA84550BE}" srcOrd="0" destOrd="0" presId="urn:microsoft.com/office/officeart/2005/8/layout/vProcess5"/>
    <dgm:cxn modelId="{755217C7-F338-4643-A7F1-C094DDCEE03A}" type="presParOf" srcId="{85219BAC-34A0-480D-9DBA-A77538567059}" destId="{32F9F900-068F-4694-9D6C-246902FD14AD}" srcOrd="1" destOrd="0" presId="urn:microsoft.com/office/officeart/2005/8/layout/vProcess5"/>
    <dgm:cxn modelId="{D7399EAE-0DE8-4460-8BAA-70A9B8C1D563}" type="presParOf" srcId="{85219BAC-34A0-480D-9DBA-A77538567059}" destId="{1DE90A7A-A456-48B6-9BAA-3044FC2ABB69}" srcOrd="2" destOrd="0" presId="urn:microsoft.com/office/officeart/2005/8/layout/vProcess5"/>
    <dgm:cxn modelId="{4EF50792-DA64-4F12-88D4-7352181BD604}" type="presParOf" srcId="{85219BAC-34A0-480D-9DBA-A77538567059}" destId="{59349815-32B3-4322-B73F-F2A02CA82F5D}" srcOrd="3" destOrd="0" presId="urn:microsoft.com/office/officeart/2005/8/layout/vProcess5"/>
    <dgm:cxn modelId="{83C2D5E6-9F15-4AD8-A2CE-02405F89D674}" type="presParOf" srcId="{85219BAC-34A0-480D-9DBA-A77538567059}" destId="{5555D3D5-9D5B-4DA6-A653-2A02F8F39984}" srcOrd="4" destOrd="0" presId="urn:microsoft.com/office/officeart/2005/8/layout/vProcess5"/>
    <dgm:cxn modelId="{F98AEEFA-B879-4FCD-A198-B64A39281C1F}" type="presParOf" srcId="{85219BAC-34A0-480D-9DBA-A77538567059}" destId="{A2A4A07A-7B45-40D1-B4DC-B96B3CC0F9DB}" srcOrd="5" destOrd="0" presId="urn:microsoft.com/office/officeart/2005/8/layout/vProcess5"/>
    <dgm:cxn modelId="{80FF0870-6814-4978-BD3F-A79815980CC5}" type="presParOf" srcId="{85219BAC-34A0-480D-9DBA-A77538567059}" destId="{9FC8BB8C-4BBD-41A9-8E94-9C92023C1243}" srcOrd="6" destOrd="0" presId="urn:microsoft.com/office/officeart/2005/8/layout/vProcess5"/>
    <dgm:cxn modelId="{B4E4F3B0-B94A-4F2B-976F-97C9614A4CB4}" type="presParOf" srcId="{85219BAC-34A0-480D-9DBA-A77538567059}" destId="{5D80B5C4-FA97-4337-B5A4-4435447B4D85}" srcOrd="7" destOrd="0" presId="urn:microsoft.com/office/officeart/2005/8/layout/vProcess5"/>
    <dgm:cxn modelId="{4DAB0C00-EC01-4A81-97DF-21E2DFEEF657}" type="presParOf" srcId="{85219BAC-34A0-480D-9DBA-A77538567059}" destId="{AC17EEF8-2CEB-4B2E-B545-3ABC192A1439}" srcOrd="8" destOrd="0" presId="urn:microsoft.com/office/officeart/2005/8/layout/vProcess5"/>
    <dgm:cxn modelId="{1B7F52BA-0CD9-4E32-BD80-376FD2BB34F5}" type="presParOf" srcId="{85219BAC-34A0-480D-9DBA-A77538567059}" destId="{3FA5E2E0-51F2-40AD-9E69-31BA1C54EBCB}" srcOrd="9" destOrd="0" presId="urn:microsoft.com/office/officeart/2005/8/layout/vProcess5"/>
    <dgm:cxn modelId="{A436C5BF-BCE7-4342-95D6-414DBFAF6BA7}" type="presParOf" srcId="{85219BAC-34A0-480D-9DBA-A77538567059}" destId="{9EDBC3DD-611D-41DB-A96A-CD054B040952}" srcOrd="10" destOrd="0" presId="urn:microsoft.com/office/officeart/2005/8/layout/vProcess5"/>
    <dgm:cxn modelId="{85F6DA59-A484-4C97-B0C0-4F92B1181417}" type="presParOf" srcId="{85219BAC-34A0-480D-9DBA-A77538567059}" destId="{564F0B37-1382-451D-9957-9FF936DFEE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7FC96B-6D46-4FC0-A78B-3AC38CE6A81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13B6245-A9CE-4AEE-B80A-46ED8903B906}">
      <dgm:prSet/>
      <dgm:spPr/>
      <dgm:t>
        <a:bodyPr/>
        <a:lstStyle/>
        <a:p>
          <a:r>
            <a:rPr lang="pt-BR" dirty="0"/>
            <a:t>Alta velocidade de processamento</a:t>
          </a:r>
          <a:endParaRPr lang="en-US" dirty="0"/>
        </a:p>
      </dgm:t>
    </dgm:pt>
    <dgm:pt modelId="{B0BFF11E-51AB-4523-AC1D-9B98AAE2044E}" type="parTrans" cxnId="{981ABC17-ED55-4435-9F62-3A138A6F5E12}">
      <dgm:prSet/>
      <dgm:spPr/>
      <dgm:t>
        <a:bodyPr/>
        <a:lstStyle/>
        <a:p>
          <a:endParaRPr lang="en-US"/>
        </a:p>
      </dgm:t>
    </dgm:pt>
    <dgm:pt modelId="{85D8CE4B-031F-4C6C-B919-3FE3C45647EB}" type="sibTrans" cxnId="{981ABC17-ED55-4435-9F62-3A138A6F5E12}">
      <dgm:prSet/>
      <dgm:spPr/>
      <dgm:t>
        <a:bodyPr/>
        <a:lstStyle/>
        <a:p>
          <a:endParaRPr lang="en-US"/>
        </a:p>
      </dgm:t>
    </dgm:pt>
    <dgm:pt modelId="{C04EB467-7607-4D80-8FE3-C7DF1B4D5610}">
      <dgm:prSet/>
      <dgm:spPr/>
      <dgm:t>
        <a:bodyPr/>
        <a:lstStyle/>
        <a:p>
          <a:pPr rtl="0"/>
          <a:r>
            <a:rPr lang="pt-BR" dirty="0"/>
            <a:t>Alta capacidade de armazenamento</a:t>
          </a:r>
          <a:endParaRPr lang="en-US" dirty="0">
            <a:latin typeface="Avenir Next LT Pro"/>
          </a:endParaRPr>
        </a:p>
      </dgm:t>
    </dgm:pt>
    <dgm:pt modelId="{5BFA92C3-BC14-48E3-B661-F51AD3254DCF}" type="parTrans" cxnId="{0B7B8FB6-FFD5-4770-8CC6-4DF89EBF3E9E}">
      <dgm:prSet/>
      <dgm:spPr/>
      <dgm:t>
        <a:bodyPr/>
        <a:lstStyle/>
        <a:p>
          <a:endParaRPr lang="en-US"/>
        </a:p>
      </dgm:t>
    </dgm:pt>
    <dgm:pt modelId="{CE1FF4BC-D38C-4064-AB75-9FCC26E1693F}" type="sibTrans" cxnId="{0B7B8FB6-FFD5-4770-8CC6-4DF89EBF3E9E}">
      <dgm:prSet/>
      <dgm:spPr/>
      <dgm:t>
        <a:bodyPr/>
        <a:lstStyle/>
        <a:p>
          <a:endParaRPr lang="en-US"/>
        </a:p>
      </dgm:t>
    </dgm:pt>
    <dgm:pt modelId="{ACC413C3-9C8F-4CF2-B93D-823E47B6A23B}">
      <dgm:prSet/>
      <dgm:spPr/>
      <dgm:t>
        <a:bodyPr/>
        <a:lstStyle/>
        <a:p>
          <a:r>
            <a:rPr lang="pt-BR" dirty="0"/>
            <a:t>Possibilidade de replicação</a:t>
          </a:r>
          <a:endParaRPr lang="en-US" dirty="0"/>
        </a:p>
      </dgm:t>
    </dgm:pt>
    <dgm:pt modelId="{0F2B4452-797A-4022-BE81-8E170E43749E}" type="parTrans" cxnId="{0BB2FA5B-70E1-4AB7-9E03-A39A10807332}">
      <dgm:prSet/>
      <dgm:spPr/>
      <dgm:t>
        <a:bodyPr/>
        <a:lstStyle/>
        <a:p>
          <a:endParaRPr lang="en-US"/>
        </a:p>
      </dgm:t>
    </dgm:pt>
    <dgm:pt modelId="{8D1FE5BE-B311-44CF-A13E-9BD7BCB4DB72}" type="sibTrans" cxnId="{0BB2FA5B-70E1-4AB7-9E03-A39A10807332}">
      <dgm:prSet/>
      <dgm:spPr/>
      <dgm:t>
        <a:bodyPr/>
        <a:lstStyle/>
        <a:p>
          <a:endParaRPr lang="en-US"/>
        </a:p>
      </dgm:t>
    </dgm:pt>
    <dgm:pt modelId="{EB9C6459-662E-4104-A1C0-71955CFE7B5F}">
      <dgm:prSet/>
      <dgm:spPr/>
      <dgm:t>
        <a:bodyPr/>
        <a:lstStyle/>
        <a:p>
          <a:r>
            <a:rPr lang="pt-BR" dirty="0"/>
            <a:t>Processamento ininterrupto</a:t>
          </a:r>
          <a:endParaRPr lang="en-US" dirty="0"/>
        </a:p>
      </dgm:t>
    </dgm:pt>
    <dgm:pt modelId="{7992EB5B-132F-4AE6-AC62-612CFF39A663}" type="parTrans" cxnId="{315D68CF-C5FF-4B3A-986D-A774508D8805}">
      <dgm:prSet/>
      <dgm:spPr/>
      <dgm:t>
        <a:bodyPr/>
        <a:lstStyle/>
        <a:p>
          <a:endParaRPr lang="en-US"/>
        </a:p>
      </dgm:t>
    </dgm:pt>
    <dgm:pt modelId="{480E52D4-97C3-4875-804D-8DC667D52D3F}" type="sibTrans" cxnId="{315D68CF-C5FF-4B3A-986D-A774508D8805}">
      <dgm:prSet/>
      <dgm:spPr/>
      <dgm:t>
        <a:bodyPr/>
        <a:lstStyle/>
        <a:p>
          <a:endParaRPr lang="en-US"/>
        </a:p>
      </dgm:t>
    </dgm:pt>
    <dgm:pt modelId="{A8F9C3DA-D54D-4C22-83E2-54FB926E270B}">
      <dgm:prSet/>
      <dgm:spPr/>
      <dgm:t>
        <a:bodyPr/>
        <a:lstStyle/>
        <a:p>
          <a:r>
            <a:rPr lang="pt-BR" dirty="0"/>
            <a:t>Programável</a:t>
          </a:r>
          <a:endParaRPr lang="en-US" dirty="0"/>
        </a:p>
      </dgm:t>
    </dgm:pt>
    <dgm:pt modelId="{E28422D8-AAD1-4783-BA58-52AF1E84ABBF}" type="parTrans" cxnId="{164CB0A6-8B81-4930-BF64-B1C64372A206}">
      <dgm:prSet/>
      <dgm:spPr/>
      <dgm:t>
        <a:bodyPr/>
        <a:lstStyle/>
        <a:p>
          <a:endParaRPr lang="en-US"/>
        </a:p>
      </dgm:t>
    </dgm:pt>
    <dgm:pt modelId="{18923E29-C1E6-4DA4-811C-26250356EEBB}" type="sibTrans" cxnId="{164CB0A6-8B81-4930-BF64-B1C64372A206}">
      <dgm:prSet/>
      <dgm:spPr/>
      <dgm:t>
        <a:bodyPr/>
        <a:lstStyle/>
        <a:p>
          <a:endParaRPr lang="en-US"/>
        </a:p>
      </dgm:t>
    </dgm:pt>
    <dgm:pt modelId="{8A3059DD-6567-4595-BF82-BAAD986CF62D}" type="pres">
      <dgm:prSet presAssocID="{507FC96B-6D46-4FC0-A78B-3AC38CE6A81C}" presName="root" presStyleCnt="0">
        <dgm:presLayoutVars>
          <dgm:dir/>
          <dgm:resizeHandles val="exact"/>
        </dgm:presLayoutVars>
      </dgm:prSet>
      <dgm:spPr/>
    </dgm:pt>
    <dgm:pt modelId="{63D153FE-D3D6-4A2C-97D4-FB361A0E89C4}" type="pres">
      <dgm:prSet presAssocID="{413B6245-A9CE-4AEE-B80A-46ED8903B906}" presName="compNode" presStyleCnt="0"/>
      <dgm:spPr/>
    </dgm:pt>
    <dgm:pt modelId="{D95EDD1C-F80C-4D8D-B0AB-A173E4153498}" type="pres">
      <dgm:prSet presAssocID="{413B6245-A9CE-4AEE-B80A-46ED8903B90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guete"/>
        </a:ext>
      </dgm:extLst>
    </dgm:pt>
    <dgm:pt modelId="{7B3BD7A6-2971-43B8-BF73-46A2FFC059F4}" type="pres">
      <dgm:prSet presAssocID="{413B6245-A9CE-4AEE-B80A-46ED8903B906}" presName="spaceRect" presStyleCnt="0"/>
      <dgm:spPr/>
    </dgm:pt>
    <dgm:pt modelId="{06CBE096-524F-4561-889C-0BB6929411F6}" type="pres">
      <dgm:prSet presAssocID="{413B6245-A9CE-4AEE-B80A-46ED8903B906}" presName="textRect" presStyleLbl="revTx" presStyleIdx="0" presStyleCnt="5">
        <dgm:presLayoutVars>
          <dgm:chMax val="1"/>
          <dgm:chPref val="1"/>
        </dgm:presLayoutVars>
      </dgm:prSet>
      <dgm:spPr/>
    </dgm:pt>
    <dgm:pt modelId="{DDD5B9FC-3C98-4170-ADB5-14A1C076FAE5}" type="pres">
      <dgm:prSet presAssocID="{85D8CE4B-031F-4C6C-B919-3FE3C45647EB}" presName="sibTrans" presStyleCnt="0"/>
      <dgm:spPr/>
    </dgm:pt>
    <dgm:pt modelId="{EDDA0181-7B5B-4BC3-8538-C92F401B8E8F}" type="pres">
      <dgm:prSet presAssocID="{C04EB467-7607-4D80-8FE3-C7DF1B4D5610}" presName="compNode" presStyleCnt="0"/>
      <dgm:spPr/>
    </dgm:pt>
    <dgm:pt modelId="{1BFE4E75-D937-4EE5-8AEA-232A01353A4B}" type="pres">
      <dgm:prSet presAssocID="{C04EB467-7607-4D80-8FE3-C7DF1B4D56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quivo de caixa de arquivamento com preenchimento sólido"/>
        </a:ext>
      </dgm:extLst>
    </dgm:pt>
    <dgm:pt modelId="{01CCC222-FB0E-4E42-BA0A-0ED3403682C5}" type="pres">
      <dgm:prSet presAssocID="{C04EB467-7607-4D80-8FE3-C7DF1B4D5610}" presName="spaceRect" presStyleCnt="0"/>
      <dgm:spPr/>
    </dgm:pt>
    <dgm:pt modelId="{94B043F4-422B-47A3-B191-FFE42E67E246}" type="pres">
      <dgm:prSet presAssocID="{C04EB467-7607-4D80-8FE3-C7DF1B4D5610}" presName="textRect" presStyleLbl="revTx" presStyleIdx="1" presStyleCnt="5">
        <dgm:presLayoutVars>
          <dgm:chMax val="1"/>
          <dgm:chPref val="1"/>
        </dgm:presLayoutVars>
      </dgm:prSet>
      <dgm:spPr/>
    </dgm:pt>
    <dgm:pt modelId="{77A67F3C-68C8-4CF6-9D9B-EB9616AC92C5}" type="pres">
      <dgm:prSet presAssocID="{CE1FF4BC-D38C-4064-AB75-9FCC26E1693F}" presName="sibTrans" presStyleCnt="0"/>
      <dgm:spPr/>
    </dgm:pt>
    <dgm:pt modelId="{FC7B8938-25A9-4FD7-BBCB-02343BA33E52}" type="pres">
      <dgm:prSet presAssocID="{ACC413C3-9C8F-4CF2-B93D-823E47B6A23B}" presName="compNode" presStyleCnt="0"/>
      <dgm:spPr/>
    </dgm:pt>
    <dgm:pt modelId="{F1F2F053-3186-43D4-B2D2-915056A3840C}" type="pres">
      <dgm:prSet presAssocID="{ACC413C3-9C8F-4CF2-B93D-823E47B6A2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rede com preenchimento sólido"/>
        </a:ext>
      </dgm:extLst>
    </dgm:pt>
    <dgm:pt modelId="{EE3A6D75-12D7-4D4C-9235-86F4471F21E0}" type="pres">
      <dgm:prSet presAssocID="{ACC413C3-9C8F-4CF2-B93D-823E47B6A23B}" presName="spaceRect" presStyleCnt="0"/>
      <dgm:spPr/>
    </dgm:pt>
    <dgm:pt modelId="{DF60E285-8B14-484E-B821-2D1A5B553FAA}" type="pres">
      <dgm:prSet presAssocID="{ACC413C3-9C8F-4CF2-B93D-823E47B6A23B}" presName="textRect" presStyleLbl="revTx" presStyleIdx="2" presStyleCnt="5">
        <dgm:presLayoutVars>
          <dgm:chMax val="1"/>
          <dgm:chPref val="1"/>
        </dgm:presLayoutVars>
      </dgm:prSet>
      <dgm:spPr/>
    </dgm:pt>
    <dgm:pt modelId="{B11E24DC-8080-4299-B75C-FEDEE1D65531}" type="pres">
      <dgm:prSet presAssocID="{8D1FE5BE-B311-44CF-A13E-9BD7BCB4DB72}" presName="sibTrans" presStyleCnt="0"/>
      <dgm:spPr/>
    </dgm:pt>
    <dgm:pt modelId="{DC6622CE-B6D5-4153-AE01-3F5294AF7E58}" type="pres">
      <dgm:prSet presAssocID="{EB9C6459-662E-4104-A1C0-71955CFE7B5F}" presName="compNode" presStyleCnt="0"/>
      <dgm:spPr/>
    </dgm:pt>
    <dgm:pt modelId="{E44CD52C-CD8C-4E46-BE7F-0E538E675E1F}" type="pres">
      <dgm:prSet presAssocID="{EB9C6459-662E-4104-A1C0-71955CFE7B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ógio com preenchimento sólido"/>
        </a:ext>
      </dgm:extLst>
    </dgm:pt>
    <dgm:pt modelId="{91002909-7668-4DFC-AA73-EED5005A4213}" type="pres">
      <dgm:prSet presAssocID="{EB9C6459-662E-4104-A1C0-71955CFE7B5F}" presName="spaceRect" presStyleCnt="0"/>
      <dgm:spPr/>
    </dgm:pt>
    <dgm:pt modelId="{CA46D418-7DF9-4D5E-8FAF-595207387E87}" type="pres">
      <dgm:prSet presAssocID="{EB9C6459-662E-4104-A1C0-71955CFE7B5F}" presName="textRect" presStyleLbl="revTx" presStyleIdx="3" presStyleCnt="5">
        <dgm:presLayoutVars>
          <dgm:chMax val="1"/>
          <dgm:chPref val="1"/>
        </dgm:presLayoutVars>
      </dgm:prSet>
      <dgm:spPr/>
    </dgm:pt>
    <dgm:pt modelId="{CFBEF6A2-8980-4B9B-8A04-43959610536D}" type="pres">
      <dgm:prSet presAssocID="{480E52D4-97C3-4875-804D-8DC667D52D3F}" presName="sibTrans" presStyleCnt="0"/>
      <dgm:spPr/>
    </dgm:pt>
    <dgm:pt modelId="{4825CBF6-6E93-4175-A34C-5061924DE21F}" type="pres">
      <dgm:prSet presAssocID="{A8F9C3DA-D54D-4C22-83E2-54FB926E270B}" presName="compNode" presStyleCnt="0"/>
      <dgm:spPr/>
    </dgm:pt>
    <dgm:pt modelId="{D61DECFD-F302-47BA-82A4-A7C3E81709D6}" type="pres">
      <dgm:prSet presAssocID="{A8F9C3DA-D54D-4C22-83E2-54FB926E27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endário diário com preenchimento sólido"/>
        </a:ext>
      </dgm:extLst>
    </dgm:pt>
    <dgm:pt modelId="{4285D76E-99D2-43F6-8A73-9871DA094B7B}" type="pres">
      <dgm:prSet presAssocID="{A8F9C3DA-D54D-4C22-83E2-54FB926E270B}" presName="spaceRect" presStyleCnt="0"/>
      <dgm:spPr/>
    </dgm:pt>
    <dgm:pt modelId="{60140258-D191-41DD-8CBB-2AC621BC4958}" type="pres">
      <dgm:prSet presAssocID="{A8F9C3DA-D54D-4C22-83E2-54FB926E270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D04B17-C5E6-4AB3-A740-5BAC5091038C}" type="presOf" srcId="{EB9C6459-662E-4104-A1C0-71955CFE7B5F}" destId="{CA46D418-7DF9-4D5E-8FAF-595207387E87}" srcOrd="0" destOrd="0" presId="urn:microsoft.com/office/officeart/2018/2/layout/IconLabelList"/>
    <dgm:cxn modelId="{981ABC17-ED55-4435-9F62-3A138A6F5E12}" srcId="{507FC96B-6D46-4FC0-A78B-3AC38CE6A81C}" destId="{413B6245-A9CE-4AEE-B80A-46ED8903B906}" srcOrd="0" destOrd="0" parTransId="{B0BFF11E-51AB-4523-AC1D-9B98AAE2044E}" sibTransId="{85D8CE4B-031F-4C6C-B919-3FE3C45647EB}"/>
    <dgm:cxn modelId="{0BB2FA5B-70E1-4AB7-9E03-A39A10807332}" srcId="{507FC96B-6D46-4FC0-A78B-3AC38CE6A81C}" destId="{ACC413C3-9C8F-4CF2-B93D-823E47B6A23B}" srcOrd="2" destOrd="0" parTransId="{0F2B4452-797A-4022-BE81-8E170E43749E}" sibTransId="{8D1FE5BE-B311-44CF-A13E-9BD7BCB4DB72}"/>
    <dgm:cxn modelId="{735BE15F-CA73-491A-AB5E-E793D0137EA1}" type="presOf" srcId="{A8F9C3DA-D54D-4C22-83E2-54FB926E270B}" destId="{60140258-D191-41DD-8CBB-2AC621BC4958}" srcOrd="0" destOrd="0" presId="urn:microsoft.com/office/officeart/2018/2/layout/IconLabelList"/>
    <dgm:cxn modelId="{26FF297B-74DE-41EB-B432-A241209F24A5}" type="presOf" srcId="{ACC413C3-9C8F-4CF2-B93D-823E47B6A23B}" destId="{DF60E285-8B14-484E-B821-2D1A5B553FAA}" srcOrd="0" destOrd="0" presId="urn:microsoft.com/office/officeart/2018/2/layout/IconLabelList"/>
    <dgm:cxn modelId="{FA7C498D-E826-4563-8E41-056BA2B5BE66}" type="presOf" srcId="{507FC96B-6D46-4FC0-A78B-3AC38CE6A81C}" destId="{8A3059DD-6567-4595-BF82-BAAD986CF62D}" srcOrd="0" destOrd="0" presId="urn:microsoft.com/office/officeart/2018/2/layout/IconLabelList"/>
    <dgm:cxn modelId="{C26F8F90-8CEE-4BDD-A482-A1BF357B41A1}" type="presOf" srcId="{413B6245-A9CE-4AEE-B80A-46ED8903B906}" destId="{06CBE096-524F-4561-889C-0BB6929411F6}" srcOrd="0" destOrd="0" presId="urn:microsoft.com/office/officeart/2018/2/layout/IconLabelList"/>
    <dgm:cxn modelId="{164CB0A6-8B81-4930-BF64-B1C64372A206}" srcId="{507FC96B-6D46-4FC0-A78B-3AC38CE6A81C}" destId="{A8F9C3DA-D54D-4C22-83E2-54FB926E270B}" srcOrd="4" destOrd="0" parTransId="{E28422D8-AAD1-4783-BA58-52AF1E84ABBF}" sibTransId="{18923E29-C1E6-4DA4-811C-26250356EEBB}"/>
    <dgm:cxn modelId="{0B7B8FB6-FFD5-4770-8CC6-4DF89EBF3E9E}" srcId="{507FC96B-6D46-4FC0-A78B-3AC38CE6A81C}" destId="{C04EB467-7607-4D80-8FE3-C7DF1B4D5610}" srcOrd="1" destOrd="0" parTransId="{5BFA92C3-BC14-48E3-B661-F51AD3254DCF}" sibTransId="{CE1FF4BC-D38C-4064-AB75-9FCC26E1693F}"/>
    <dgm:cxn modelId="{315D68CF-C5FF-4B3A-986D-A774508D8805}" srcId="{507FC96B-6D46-4FC0-A78B-3AC38CE6A81C}" destId="{EB9C6459-662E-4104-A1C0-71955CFE7B5F}" srcOrd="3" destOrd="0" parTransId="{7992EB5B-132F-4AE6-AC62-612CFF39A663}" sibTransId="{480E52D4-97C3-4875-804D-8DC667D52D3F}"/>
    <dgm:cxn modelId="{C7AED2FD-1C0B-4A6A-9A32-EE4E1AF23FA2}" type="presOf" srcId="{C04EB467-7607-4D80-8FE3-C7DF1B4D5610}" destId="{94B043F4-422B-47A3-B191-FFE42E67E246}" srcOrd="0" destOrd="0" presId="urn:microsoft.com/office/officeart/2018/2/layout/IconLabelList"/>
    <dgm:cxn modelId="{18D3FBF1-7BA6-4584-BD2E-B773332A6A2F}" type="presParOf" srcId="{8A3059DD-6567-4595-BF82-BAAD986CF62D}" destId="{63D153FE-D3D6-4A2C-97D4-FB361A0E89C4}" srcOrd="0" destOrd="0" presId="urn:microsoft.com/office/officeart/2018/2/layout/IconLabelList"/>
    <dgm:cxn modelId="{C7944808-4559-4CF1-A02B-60045A919505}" type="presParOf" srcId="{63D153FE-D3D6-4A2C-97D4-FB361A0E89C4}" destId="{D95EDD1C-F80C-4D8D-B0AB-A173E4153498}" srcOrd="0" destOrd="0" presId="urn:microsoft.com/office/officeart/2018/2/layout/IconLabelList"/>
    <dgm:cxn modelId="{A826EC77-6838-4B06-9702-A75EA9D639DC}" type="presParOf" srcId="{63D153FE-D3D6-4A2C-97D4-FB361A0E89C4}" destId="{7B3BD7A6-2971-43B8-BF73-46A2FFC059F4}" srcOrd="1" destOrd="0" presId="urn:microsoft.com/office/officeart/2018/2/layout/IconLabelList"/>
    <dgm:cxn modelId="{C35345B2-1400-4285-AE9B-7AF54B983BD0}" type="presParOf" srcId="{63D153FE-D3D6-4A2C-97D4-FB361A0E89C4}" destId="{06CBE096-524F-4561-889C-0BB6929411F6}" srcOrd="2" destOrd="0" presId="urn:microsoft.com/office/officeart/2018/2/layout/IconLabelList"/>
    <dgm:cxn modelId="{3BDE6D69-E56D-4C45-899D-04712B24CADA}" type="presParOf" srcId="{8A3059DD-6567-4595-BF82-BAAD986CF62D}" destId="{DDD5B9FC-3C98-4170-ADB5-14A1C076FAE5}" srcOrd="1" destOrd="0" presId="urn:microsoft.com/office/officeart/2018/2/layout/IconLabelList"/>
    <dgm:cxn modelId="{2993F0AB-A7A6-4AB6-B807-AA799596773C}" type="presParOf" srcId="{8A3059DD-6567-4595-BF82-BAAD986CF62D}" destId="{EDDA0181-7B5B-4BC3-8538-C92F401B8E8F}" srcOrd="2" destOrd="0" presId="urn:microsoft.com/office/officeart/2018/2/layout/IconLabelList"/>
    <dgm:cxn modelId="{653FF79C-54C9-4343-B570-4FCBB24F31E8}" type="presParOf" srcId="{EDDA0181-7B5B-4BC3-8538-C92F401B8E8F}" destId="{1BFE4E75-D937-4EE5-8AEA-232A01353A4B}" srcOrd="0" destOrd="0" presId="urn:microsoft.com/office/officeart/2018/2/layout/IconLabelList"/>
    <dgm:cxn modelId="{70E7A300-9E90-49EA-A1FF-C2F1FA77B620}" type="presParOf" srcId="{EDDA0181-7B5B-4BC3-8538-C92F401B8E8F}" destId="{01CCC222-FB0E-4E42-BA0A-0ED3403682C5}" srcOrd="1" destOrd="0" presId="urn:microsoft.com/office/officeart/2018/2/layout/IconLabelList"/>
    <dgm:cxn modelId="{4F0E7D35-B3E1-456C-A9BA-ED6D2F699469}" type="presParOf" srcId="{EDDA0181-7B5B-4BC3-8538-C92F401B8E8F}" destId="{94B043F4-422B-47A3-B191-FFE42E67E246}" srcOrd="2" destOrd="0" presId="urn:microsoft.com/office/officeart/2018/2/layout/IconLabelList"/>
    <dgm:cxn modelId="{324FC066-EDA8-44F3-B7B0-89DC7B86D4DF}" type="presParOf" srcId="{8A3059DD-6567-4595-BF82-BAAD986CF62D}" destId="{77A67F3C-68C8-4CF6-9D9B-EB9616AC92C5}" srcOrd="3" destOrd="0" presId="urn:microsoft.com/office/officeart/2018/2/layout/IconLabelList"/>
    <dgm:cxn modelId="{B3BB58AE-7ADC-418F-B29E-1A990512F22B}" type="presParOf" srcId="{8A3059DD-6567-4595-BF82-BAAD986CF62D}" destId="{FC7B8938-25A9-4FD7-BBCB-02343BA33E52}" srcOrd="4" destOrd="0" presId="urn:microsoft.com/office/officeart/2018/2/layout/IconLabelList"/>
    <dgm:cxn modelId="{0F064042-433D-48D8-841F-20C9390B5A47}" type="presParOf" srcId="{FC7B8938-25A9-4FD7-BBCB-02343BA33E52}" destId="{F1F2F053-3186-43D4-B2D2-915056A3840C}" srcOrd="0" destOrd="0" presId="urn:microsoft.com/office/officeart/2018/2/layout/IconLabelList"/>
    <dgm:cxn modelId="{397CE494-0A7F-4F3E-8903-11EE56CDEE24}" type="presParOf" srcId="{FC7B8938-25A9-4FD7-BBCB-02343BA33E52}" destId="{EE3A6D75-12D7-4D4C-9235-86F4471F21E0}" srcOrd="1" destOrd="0" presId="urn:microsoft.com/office/officeart/2018/2/layout/IconLabelList"/>
    <dgm:cxn modelId="{9A408A4D-03FD-4B9D-B7F4-4877BF6F8DAE}" type="presParOf" srcId="{FC7B8938-25A9-4FD7-BBCB-02343BA33E52}" destId="{DF60E285-8B14-484E-B821-2D1A5B553FAA}" srcOrd="2" destOrd="0" presId="urn:microsoft.com/office/officeart/2018/2/layout/IconLabelList"/>
    <dgm:cxn modelId="{C11B319E-5A97-48DC-8374-ADE665C9350B}" type="presParOf" srcId="{8A3059DD-6567-4595-BF82-BAAD986CF62D}" destId="{B11E24DC-8080-4299-B75C-FEDEE1D65531}" srcOrd="5" destOrd="0" presId="urn:microsoft.com/office/officeart/2018/2/layout/IconLabelList"/>
    <dgm:cxn modelId="{54FDB78E-C53C-4E80-AAEF-ED8431322CB7}" type="presParOf" srcId="{8A3059DD-6567-4595-BF82-BAAD986CF62D}" destId="{DC6622CE-B6D5-4153-AE01-3F5294AF7E58}" srcOrd="6" destOrd="0" presId="urn:microsoft.com/office/officeart/2018/2/layout/IconLabelList"/>
    <dgm:cxn modelId="{46DADFCD-6D75-4C78-91CF-62710D068129}" type="presParOf" srcId="{DC6622CE-B6D5-4153-AE01-3F5294AF7E58}" destId="{E44CD52C-CD8C-4E46-BE7F-0E538E675E1F}" srcOrd="0" destOrd="0" presId="urn:microsoft.com/office/officeart/2018/2/layout/IconLabelList"/>
    <dgm:cxn modelId="{9FC5D006-E15E-43B9-8154-B6D884E90D2D}" type="presParOf" srcId="{DC6622CE-B6D5-4153-AE01-3F5294AF7E58}" destId="{91002909-7668-4DFC-AA73-EED5005A4213}" srcOrd="1" destOrd="0" presId="urn:microsoft.com/office/officeart/2018/2/layout/IconLabelList"/>
    <dgm:cxn modelId="{29DB39D9-B51F-4239-8911-C6725434FBEB}" type="presParOf" srcId="{DC6622CE-B6D5-4153-AE01-3F5294AF7E58}" destId="{CA46D418-7DF9-4D5E-8FAF-595207387E87}" srcOrd="2" destOrd="0" presId="urn:microsoft.com/office/officeart/2018/2/layout/IconLabelList"/>
    <dgm:cxn modelId="{C562C9A9-57AD-4280-A87E-7FF56F57B9D9}" type="presParOf" srcId="{8A3059DD-6567-4595-BF82-BAAD986CF62D}" destId="{CFBEF6A2-8980-4B9B-8A04-43959610536D}" srcOrd="7" destOrd="0" presId="urn:microsoft.com/office/officeart/2018/2/layout/IconLabelList"/>
    <dgm:cxn modelId="{9F43A3FD-95C6-4E81-A783-3604D67FB464}" type="presParOf" srcId="{8A3059DD-6567-4595-BF82-BAAD986CF62D}" destId="{4825CBF6-6E93-4175-A34C-5061924DE21F}" srcOrd="8" destOrd="0" presId="urn:microsoft.com/office/officeart/2018/2/layout/IconLabelList"/>
    <dgm:cxn modelId="{783D574D-2825-48CF-9352-A79B7C0BC3B6}" type="presParOf" srcId="{4825CBF6-6E93-4175-A34C-5061924DE21F}" destId="{D61DECFD-F302-47BA-82A4-A7C3E81709D6}" srcOrd="0" destOrd="0" presId="urn:microsoft.com/office/officeart/2018/2/layout/IconLabelList"/>
    <dgm:cxn modelId="{10A31CE0-82D6-409C-B316-87487CEC4ADA}" type="presParOf" srcId="{4825CBF6-6E93-4175-A34C-5061924DE21F}" destId="{4285D76E-99D2-43F6-8A73-9871DA094B7B}" srcOrd="1" destOrd="0" presId="urn:microsoft.com/office/officeart/2018/2/layout/IconLabelList"/>
    <dgm:cxn modelId="{4B0A9E3F-D6F9-4AB3-B055-11EAEB8AF8AC}" type="presParOf" srcId="{4825CBF6-6E93-4175-A34C-5061924DE21F}" destId="{60140258-D191-41DD-8CBB-2AC621BC495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64BC27-4BA3-490D-8330-E9E48242A89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94F8F5D4-4E74-44B9-9E29-6CE0D3EBD645}">
      <dgm:prSet/>
      <dgm:spPr/>
      <dgm:t>
        <a:bodyPr/>
        <a:lstStyle/>
        <a:p>
          <a:r>
            <a:rPr lang="pt-BR"/>
            <a:t>Confiabilidade e Exatidão</a:t>
          </a:r>
          <a:endParaRPr lang="en-US"/>
        </a:p>
      </dgm:t>
    </dgm:pt>
    <dgm:pt modelId="{1D01E163-DA9F-44D4-ACA6-44F16A466ABB}" type="parTrans" cxnId="{0C3DC5E3-E0BD-4542-ABA5-2BF49AC762D5}">
      <dgm:prSet/>
      <dgm:spPr/>
      <dgm:t>
        <a:bodyPr/>
        <a:lstStyle/>
        <a:p>
          <a:endParaRPr lang="en-US"/>
        </a:p>
      </dgm:t>
    </dgm:pt>
    <dgm:pt modelId="{79B9E738-CAC5-4ECC-98FD-2CE4D8D87E32}" type="sibTrans" cxnId="{0C3DC5E3-E0BD-4542-ABA5-2BF49AC762D5}">
      <dgm:prSet/>
      <dgm:spPr/>
      <dgm:t>
        <a:bodyPr/>
        <a:lstStyle/>
        <a:p>
          <a:endParaRPr lang="en-US"/>
        </a:p>
      </dgm:t>
    </dgm:pt>
    <dgm:pt modelId="{C5DD8C35-CF84-4B8E-BD29-4464B599C6F5}">
      <dgm:prSet/>
      <dgm:spPr/>
      <dgm:t>
        <a:bodyPr/>
        <a:lstStyle/>
        <a:p>
          <a:r>
            <a:rPr lang="pt-BR"/>
            <a:t>Aumento da produtividade</a:t>
          </a:r>
          <a:endParaRPr lang="en-US"/>
        </a:p>
      </dgm:t>
    </dgm:pt>
    <dgm:pt modelId="{50A296FD-EEA6-4987-AAAF-AE15FF80DE76}" type="parTrans" cxnId="{8C2AB1C6-3B6F-4CDE-BAB0-5CAAE420E6BC}">
      <dgm:prSet/>
      <dgm:spPr/>
      <dgm:t>
        <a:bodyPr/>
        <a:lstStyle/>
        <a:p>
          <a:endParaRPr lang="en-US"/>
        </a:p>
      </dgm:t>
    </dgm:pt>
    <dgm:pt modelId="{7CE62F95-4428-4062-8AFF-567404C79816}" type="sibTrans" cxnId="{8C2AB1C6-3B6F-4CDE-BAB0-5CAAE420E6BC}">
      <dgm:prSet/>
      <dgm:spPr/>
      <dgm:t>
        <a:bodyPr/>
        <a:lstStyle/>
        <a:p>
          <a:endParaRPr lang="en-US"/>
        </a:p>
      </dgm:t>
    </dgm:pt>
    <dgm:pt modelId="{3C53F57E-631F-4CF5-BC77-35125BC9BF5B}">
      <dgm:prSet/>
      <dgm:spPr/>
      <dgm:t>
        <a:bodyPr/>
        <a:lstStyle/>
        <a:p>
          <a:r>
            <a:rPr lang="pt-BR"/>
            <a:t>Análise de grandes quantidades de informação</a:t>
          </a:r>
          <a:endParaRPr lang="en-US"/>
        </a:p>
      </dgm:t>
    </dgm:pt>
    <dgm:pt modelId="{639D46B3-4B40-4B44-BFEF-009B7AEED75A}" type="parTrans" cxnId="{C644CBEB-A674-4062-9A03-0A78DCF107E0}">
      <dgm:prSet/>
      <dgm:spPr/>
      <dgm:t>
        <a:bodyPr/>
        <a:lstStyle/>
        <a:p>
          <a:endParaRPr lang="en-US"/>
        </a:p>
      </dgm:t>
    </dgm:pt>
    <dgm:pt modelId="{8AE6E4C7-11FB-49B5-B331-3458565229C4}" type="sibTrans" cxnId="{C644CBEB-A674-4062-9A03-0A78DCF107E0}">
      <dgm:prSet/>
      <dgm:spPr/>
      <dgm:t>
        <a:bodyPr/>
        <a:lstStyle/>
        <a:p>
          <a:endParaRPr lang="en-US"/>
        </a:p>
      </dgm:t>
    </dgm:pt>
    <dgm:pt modelId="{752B696A-E7E8-48CA-B695-A13D97143195}">
      <dgm:prSet/>
      <dgm:spPr/>
      <dgm:t>
        <a:bodyPr/>
        <a:lstStyle/>
        <a:p>
          <a:r>
            <a:rPr lang="pt-BR"/>
            <a:t>Auxílio à tomada de decisões</a:t>
          </a:r>
          <a:endParaRPr lang="en-US"/>
        </a:p>
      </dgm:t>
    </dgm:pt>
    <dgm:pt modelId="{DFDF76D4-5980-4D53-936C-B1B2AE6660A7}" type="parTrans" cxnId="{943DDE8F-9349-4C05-8806-DF0A98C2E596}">
      <dgm:prSet/>
      <dgm:spPr/>
      <dgm:t>
        <a:bodyPr/>
        <a:lstStyle/>
        <a:p>
          <a:endParaRPr lang="en-US"/>
        </a:p>
      </dgm:t>
    </dgm:pt>
    <dgm:pt modelId="{B0B132EB-FBE0-4322-B25C-536A0B762221}" type="sibTrans" cxnId="{943DDE8F-9349-4C05-8806-DF0A98C2E596}">
      <dgm:prSet/>
      <dgm:spPr/>
      <dgm:t>
        <a:bodyPr/>
        <a:lstStyle/>
        <a:p>
          <a:endParaRPr lang="en-US"/>
        </a:p>
      </dgm:t>
    </dgm:pt>
    <dgm:pt modelId="{C3D1E3B0-ED14-43A0-BCB4-7C93E80DC525}">
      <dgm:prSet/>
      <dgm:spPr/>
      <dgm:t>
        <a:bodyPr/>
        <a:lstStyle/>
        <a:p>
          <a:r>
            <a:rPr lang="pt-BR"/>
            <a:t>Agilidade nas operações</a:t>
          </a:r>
          <a:endParaRPr lang="en-US"/>
        </a:p>
      </dgm:t>
    </dgm:pt>
    <dgm:pt modelId="{9C30AFC9-C117-4F2D-9BF6-D2B7491F9287}" type="parTrans" cxnId="{831BF4C0-901E-4B7D-818F-CB222BA2A779}">
      <dgm:prSet/>
      <dgm:spPr/>
      <dgm:t>
        <a:bodyPr/>
        <a:lstStyle/>
        <a:p>
          <a:endParaRPr lang="en-US"/>
        </a:p>
      </dgm:t>
    </dgm:pt>
    <dgm:pt modelId="{67EFEDA3-3176-4418-9269-4DFA1027E023}" type="sibTrans" cxnId="{831BF4C0-901E-4B7D-818F-CB222BA2A779}">
      <dgm:prSet/>
      <dgm:spPr/>
      <dgm:t>
        <a:bodyPr/>
        <a:lstStyle/>
        <a:p>
          <a:endParaRPr lang="en-US"/>
        </a:p>
      </dgm:t>
    </dgm:pt>
    <dgm:pt modelId="{1C67A5F1-6EF1-443A-BDA1-2FBC9DED3C58}">
      <dgm:prSet/>
      <dgm:spPr/>
      <dgm:t>
        <a:bodyPr/>
        <a:lstStyle/>
        <a:p>
          <a:r>
            <a:rPr lang="pt-BR"/>
            <a:t>Redução da burocracia</a:t>
          </a:r>
          <a:endParaRPr lang="en-US"/>
        </a:p>
      </dgm:t>
    </dgm:pt>
    <dgm:pt modelId="{63B9CBC9-1A56-4CCD-8BAF-80B4B7F9B2F3}" type="parTrans" cxnId="{55438522-D5CA-4CC0-96A9-96AAA591ED99}">
      <dgm:prSet/>
      <dgm:spPr/>
      <dgm:t>
        <a:bodyPr/>
        <a:lstStyle/>
        <a:p>
          <a:endParaRPr lang="en-US"/>
        </a:p>
      </dgm:t>
    </dgm:pt>
    <dgm:pt modelId="{89A25C3F-0F81-4E50-98C4-D65F90C0E210}" type="sibTrans" cxnId="{55438522-D5CA-4CC0-96A9-96AAA591ED99}">
      <dgm:prSet/>
      <dgm:spPr/>
      <dgm:t>
        <a:bodyPr/>
        <a:lstStyle/>
        <a:p>
          <a:endParaRPr lang="en-US"/>
        </a:p>
      </dgm:t>
    </dgm:pt>
    <dgm:pt modelId="{4DDDF780-DEFA-4876-97BF-7E65D8D5F616}">
      <dgm:prSet phldr="0"/>
      <dgm:spPr/>
      <dgm:t>
        <a:bodyPr/>
        <a:lstStyle/>
        <a:p>
          <a:r>
            <a:rPr lang="pt-BR"/>
            <a:t>Precisão no controle de processos</a:t>
          </a:r>
        </a:p>
      </dgm:t>
    </dgm:pt>
    <dgm:pt modelId="{1D12923E-CE76-4843-A546-40C40BC3089C}" type="parTrans" cxnId="{8F1389B8-8E19-4510-8B36-5F12868E0DF3}">
      <dgm:prSet/>
      <dgm:spPr/>
      <dgm:t>
        <a:bodyPr/>
        <a:lstStyle/>
        <a:p>
          <a:endParaRPr lang="pt-BR"/>
        </a:p>
      </dgm:t>
    </dgm:pt>
    <dgm:pt modelId="{E9096BD6-BDE4-471D-88BA-A92DE210B9E9}" type="sibTrans" cxnId="{8F1389B8-8E19-4510-8B36-5F12868E0DF3}">
      <dgm:prSet/>
      <dgm:spPr/>
      <dgm:t>
        <a:bodyPr/>
        <a:lstStyle/>
        <a:p>
          <a:endParaRPr lang="pt-BR"/>
        </a:p>
      </dgm:t>
    </dgm:pt>
    <dgm:pt modelId="{ADD58E04-7F99-43EE-A2D1-CE46C2F06974}" type="pres">
      <dgm:prSet presAssocID="{3D64BC27-4BA3-490D-8330-E9E48242A89C}" presName="root" presStyleCnt="0">
        <dgm:presLayoutVars>
          <dgm:dir/>
          <dgm:resizeHandles val="exact"/>
        </dgm:presLayoutVars>
      </dgm:prSet>
      <dgm:spPr/>
    </dgm:pt>
    <dgm:pt modelId="{5C334A83-ACBD-4B2A-820E-16A1BEDC563F}" type="pres">
      <dgm:prSet presAssocID="{3D64BC27-4BA3-490D-8330-E9E48242A89C}" presName="container" presStyleCnt="0">
        <dgm:presLayoutVars>
          <dgm:dir/>
          <dgm:resizeHandles val="exact"/>
        </dgm:presLayoutVars>
      </dgm:prSet>
      <dgm:spPr/>
    </dgm:pt>
    <dgm:pt modelId="{ED5DDB4F-2C1A-44EF-9E45-EFB1FE87CF14}" type="pres">
      <dgm:prSet presAssocID="{94F8F5D4-4E74-44B9-9E29-6CE0D3EBD645}" presName="compNode" presStyleCnt="0"/>
      <dgm:spPr/>
    </dgm:pt>
    <dgm:pt modelId="{AF3C75F4-3B47-4F73-926E-14AF0217D65D}" type="pres">
      <dgm:prSet presAssocID="{94F8F5D4-4E74-44B9-9E29-6CE0D3EBD645}" presName="iconBgRect" presStyleLbl="bgShp" presStyleIdx="0" presStyleCnt="7"/>
      <dgm:spPr/>
    </dgm:pt>
    <dgm:pt modelId="{CC728442-9B86-4592-86BC-51E5A8912221}" type="pres">
      <dgm:prSet presAssocID="{94F8F5D4-4E74-44B9-9E29-6CE0D3EBD64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 mosca"/>
        </a:ext>
      </dgm:extLst>
    </dgm:pt>
    <dgm:pt modelId="{92A76A11-4D1E-489E-8AE5-93310D7D6556}" type="pres">
      <dgm:prSet presAssocID="{94F8F5D4-4E74-44B9-9E29-6CE0D3EBD645}" presName="spaceRect" presStyleCnt="0"/>
      <dgm:spPr/>
    </dgm:pt>
    <dgm:pt modelId="{AA97EF6A-24A4-4C7C-B8B3-76304379241E}" type="pres">
      <dgm:prSet presAssocID="{94F8F5D4-4E74-44B9-9E29-6CE0D3EBD645}" presName="textRect" presStyleLbl="revTx" presStyleIdx="0" presStyleCnt="7">
        <dgm:presLayoutVars>
          <dgm:chMax val="1"/>
          <dgm:chPref val="1"/>
        </dgm:presLayoutVars>
      </dgm:prSet>
      <dgm:spPr/>
    </dgm:pt>
    <dgm:pt modelId="{B11862E7-C4F9-4260-8BA2-97E8878A1897}" type="pres">
      <dgm:prSet presAssocID="{79B9E738-CAC5-4ECC-98FD-2CE4D8D87E32}" presName="sibTrans" presStyleLbl="sibTrans2D1" presStyleIdx="0" presStyleCnt="0"/>
      <dgm:spPr/>
    </dgm:pt>
    <dgm:pt modelId="{FCE32A75-9E23-49C6-80DD-E704D45F1D61}" type="pres">
      <dgm:prSet presAssocID="{4DDDF780-DEFA-4876-97BF-7E65D8D5F616}" presName="compNode" presStyleCnt="0"/>
      <dgm:spPr/>
    </dgm:pt>
    <dgm:pt modelId="{BD141CF6-0FFB-4D98-BE7E-AA6DDB78192F}" type="pres">
      <dgm:prSet presAssocID="{4DDDF780-DEFA-4876-97BF-7E65D8D5F616}" presName="iconBgRect" presStyleLbl="bgShp" presStyleIdx="1" presStyleCnt="7"/>
      <dgm:spPr/>
    </dgm:pt>
    <dgm:pt modelId="{AABF46FA-D6F8-4147-BC41-21BE5792C9A6}" type="pres">
      <dgm:prSet presAssocID="{4DDDF780-DEFA-4876-97BF-7E65D8D5F61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rea de Transferência com preenchimento sólido"/>
        </a:ext>
      </dgm:extLst>
    </dgm:pt>
    <dgm:pt modelId="{8E88A906-8373-4E32-ACA7-3539E43D72BF}" type="pres">
      <dgm:prSet presAssocID="{4DDDF780-DEFA-4876-97BF-7E65D8D5F616}" presName="spaceRect" presStyleCnt="0"/>
      <dgm:spPr/>
    </dgm:pt>
    <dgm:pt modelId="{54FF9A29-DA6A-4BD4-A0B1-C08C2D1B41CA}" type="pres">
      <dgm:prSet presAssocID="{4DDDF780-DEFA-4876-97BF-7E65D8D5F616}" presName="textRect" presStyleLbl="revTx" presStyleIdx="1" presStyleCnt="7">
        <dgm:presLayoutVars>
          <dgm:chMax val="1"/>
          <dgm:chPref val="1"/>
        </dgm:presLayoutVars>
      </dgm:prSet>
      <dgm:spPr/>
    </dgm:pt>
    <dgm:pt modelId="{854793F2-50A5-4B6F-A520-FABEDC131122}" type="pres">
      <dgm:prSet presAssocID="{E9096BD6-BDE4-471D-88BA-A92DE210B9E9}" presName="sibTrans" presStyleLbl="sibTrans2D1" presStyleIdx="0" presStyleCnt="0"/>
      <dgm:spPr/>
    </dgm:pt>
    <dgm:pt modelId="{B0C6AE29-F758-47D4-A483-981004687522}" type="pres">
      <dgm:prSet presAssocID="{C5DD8C35-CF84-4B8E-BD29-4464B599C6F5}" presName="compNode" presStyleCnt="0"/>
      <dgm:spPr/>
    </dgm:pt>
    <dgm:pt modelId="{226FC499-32A5-43C7-A515-E218A77177F7}" type="pres">
      <dgm:prSet presAssocID="{C5DD8C35-CF84-4B8E-BD29-4464B599C6F5}" presName="iconBgRect" presStyleLbl="bgShp" presStyleIdx="2" presStyleCnt="7"/>
      <dgm:spPr/>
    </dgm:pt>
    <dgm:pt modelId="{C2A55D39-C8D8-4A21-96D0-A3F3114B2514}" type="pres">
      <dgm:prSet presAssocID="{C5DD8C35-CF84-4B8E-BD29-4464B599C6F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com preenchimento sólido"/>
        </a:ext>
      </dgm:extLst>
    </dgm:pt>
    <dgm:pt modelId="{D61B46C9-04D1-4802-94D8-445378685457}" type="pres">
      <dgm:prSet presAssocID="{C5DD8C35-CF84-4B8E-BD29-4464B599C6F5}" presName="spaceRect" presStyleCnt="0"/>
      <dgm:spPr/>
    </dgm:pt>
    <dgm:pt modelId="{52B90707-C3B5-4200-83E6-09F3BC57F378}" type="pres">
      <dgm:prSet presAssocID="{C5DD8C35-CF84-4B8E-BD29-4464B599C6F5}" presName="textRect" presStyleLbl="revTx" presStyleIdx="2" presStyleCnt="7">
        <dgm:presLayoutVars>
          <dgm:chMax val="1"/>
          <dgm:chPref val="1"/>
        </dgm:presLayoutVars>
      </dgm:prSet>
      <dgm:spPr/>
    </dgm:pt>
    <dgm:pt modelId="{0A95805E-EC01-4ABB-B478-D64C5AA6FD87}" type="pres">
      <dgm:prSet presAssocID="{7CE62F95-4428-4062-8AFF-567404C79816}" presName="sibTrans" presStyleLbl="sibTrans2D1" presStyleIdx="0" presStyleCnt="0"/>
      <dgm:spPr/>
    </dgm:pt>
    <dgm:pt modelId="{ABF85502-B784-4521-B0D6-EC7B8858929F}" type="pres">
      <dgm:prSet presAssocID="{3C53F57E-631F-4CF5-BC77-35125BC9BF5B}" presName="compNode" presStyleCnt="0"/>
      <dgm:spPr/>
    </dgm:pt>
    <dgm:pt modelId="{2C29A5CD-D19E-4A5A-8772-80ECFD2183DB}" type="pres">
      <dgm:prSet presAssocID="{3C53F57E-631F-4CF5-BC77-35125BC9BF5B}" presName="iconBgRect" presStyleLbl="bgShp" presStyleIdx="3" presStyleCnt="7"/>
      <dgm:spPr/>
    </dgm:pt>
    <dgm:pt modelId="{71E86CD8-BC9C-4C0F-9FDA-78B25F06B1CB}" type="pres">
      <dgm:prSet presAssocID="{3C53F57E-631F-4CF5-BC77-35125BC9BF5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 com preenchimento sólido"/>
        </a:ext>
      </dgm:extLst>
    </dgm:pt>
    <dgm:pt modelId="{E82F4D22-6459-4408-AF35-4B3811F6FD2E}" type="pres">
      <dgm:prSet presAssocID="{3C53F57E-631F-4CF5-BC77-35125BC9BF5B}" presName="spaceRect" presStyleCnt="0"/>
      <dgm:spPr/>
    </dgm:pt>
    <dgm:pt modelId="{6AAC9DF0-80E2-4794-8B42-71FFD5AA1249}" type="pres">
      <dgm:prSet presAssocID="{3C53F57E-631F-4CF5-BC77-35125BC9BF5B}" presName="textRect" presStyleLbl="revTx" presStyleIdx="3" presStyleCnt="7">
        <dgm:presLayoutVars>
          <dgm:chMax val="1"/>
          <dgm:chPref val="1"/>
        </dgm:presLayoutVars>
      </dgm:prSet>
      <dgm:spPr/>
    </dgm:pt>
    <dgm:pt modelId="{E114D089-3438-4772-89DB-66923073BEE3}" type="pres">
      <dgm:prSet presAssocID="{8AE6E4C7-11FB-49B5-B331-3458565229C4}" presName="sibTrans" presStyleLbl="sibTrans2D1" presStyleIdx="0" presStyleCnt="0"/>
      <dgm:spPr/>
    </dgm:pt>
    <dgm:pt modelId="{D57AA608-F2A9-4853-8A49-D741E8CCF3A4}" type="pres">
      <dgm:prSet presAssocID="{752B696A-E7E8-48CA-B695-A13D97143195}" presName="compNode" presStyleCnt="0"/>
      <dgm:spPr/>
    </dgm:pt>
    <dgm:pt modelId="{E670BD5A-4000-4D72-A34B-18AD062E8419}" type="pres">
      <dgm:prSet presAssocID="{752B696A-E7E8-48CA-B695-A13D97143195}" presName="iconBgRect" presStyleLbl="bgShp" presStyleIdx="4" presStyleCnt="7"/>
      <dgm:spPr/>
    </dgm:pt>
    <dgm:pt modelId="{FE87A039-F9CD-4497-A327-AF6DCFB85FB3}" type="pres">
      <dgm:prSet presAssocID="{752B696A-E7E8-48CA-B695-A13D9714319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ças de xadrez com preenchimento sólido"/>
        </a:ext>
      </dgm:extLst>
    </dgm:pt>
    <dgm:pt modelId="{6EF1F397-EA33-46E0-9A97-FB35F5B15E38}" type="pres">
      <dgm:prSet presAssocID="{752B696A-E7E8-48CA-B695-A13D97143195}" presName="spaceRect" presStyleCnt="0"/>
      <dgm:spPr/>
    </dgm:pt>
    <dgm:pt modelId="{917ADD6C-F116-4DB8-9DD1-B235C2176B3E}" type="pres">
      <dgm:prSet presAssocID="{752B696A-E7E8-48CA-B695-A13D97143195}" presName="textRect" presStyleLbl="revTx" presStyleIdx="4" presStyleCnt="7">
        <dgm:presLayoutVars>
          <dgm:chMax val="1"/>
          <dgm:chPref val="1"/>
        </dgm:presLayoutVars>
      </dgm:prSet>
      <dgm:spPr/>
    </dgm:pt>
    <dgm:pt modelId="{5D1EDDAD-5415-4A27-9D05-837FB5032C1A}" type="pres">
      <dgm:prSet presAssocID="{B0B132EB-FBE0-4322-B25C-536A0B762221}" presName="sibTrans" presStyleLbl="sibTrans2D1" presStyleIdx="0" presStyleCnt="0"/>
      <dgm:spPr/>
    </dgm:pt>
    <dgm:pt modelId="{4444CF6F-D407-403D-AA57-24037C431014}" type="pres">
      <dgm:prSet presAssocID="{C3D1E3B0-ED14-43A0-BCB4-7C93E80DC525}" presName="compNode" presStyleCnt="0"/>
      <dgm:spPr/>
    </dgm:pt>
    <dgm:pt modelId="{C17B99F2-B732-46D0-8EE6-632DAF0FDC9F}" type="pres">
      <dgm:prSet presAssocID="{C3D1E3B0-ED14-43A0-BCB4-7C93E80DC525}" presName="iconBgRect" presStyleLbl="bgShp" presStyleIdx="5" presStyleCnt="7"/>
      <dgm:spPr/>
    </dgm:pt>
    <dgm:pt modelId="{91B7C39D-37AB-4556-ADD0-8C3F87B4A7B3}" type="pres">
      <dgm:prSet presAssocID="{C3D1E3B0-ED14-43A0-BCB4-7C93E80DC52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érebro na cabeça com preenchimento sólido"/>
        </a:ext>
      </dgm:extLst>
    </dgm:pt>
    <dgm:pt modelId="{B218F9DD-AE31-4563-8BC3-AAC78E829ED7}" type="pres">
      <dgm:prSet presAssocID="{C3D1E3B0-ED14-43A0-BCB4-7C93E80DC525}" presName="spaceRect" presStyleCnt="0"/>
      <dgm:spPr/>
    </dgm:pt>
    <dgm:pt modelId="{C35E7A33-960C-4A8E-8653-066D753DEF9B}" type="pres">
      <dgm:prSet presAssocID="{C3D1E3B0-ED14-43A0-BCB4-7C93E80DC525}" presName="textRect" presStyleLbl="revTx" presStyleIdx="5" presStyleCnt="7">
        <dgm:presLayoutVars>
          <dgm:chMax val="1"/>
          <dgm:chPref val="1"/>
        </dgm:presLayoutVars>
      </dgm:prSet>
      <dgm:spPr/>
    </dgm:pt>
    <dgm:pt modelId="{E91195D4-DAA3-4F04-951B-27A7E7064A72}" type="pres">
      <dgm:prSet presAssocID="{67EFEDA3-3176-4418-9269-4DFA1027E023}" presName="sibTrans" presStyleLbl="sibTrans2D1" presStyleIdx="0" presStyleCnt="0"/>
      <dgm:spPr/>
    </dgm:pt>
    <dgm:pt modelId="{C365F254-6CE7-4E74-B5AD-987DF1D24C3E}" type="pres">
      <dgm:prSet presAssocID="{1C67A5F1-6EF1-443A-BDA1-2FBC9DED3C58}" presName="compNode" presStyleCnt="0"/>
      <dgm:spPr/>
    </dgm:pt>
    <dgm:pt modelId="{5D58712A-56B8-4395-8990-2BED1F517545}" type="pres">
      <dgm:prSet presAssocID="{1C67A5F1-6EF1-443A-BDA1-2FBC9DED3C58}" presName="iconBgRect" presStyleLbl="bgShp" presStyleIdx="6" presStyleCnt="7"/>
      <dgm:spPr/>
    </dgm:pt>
    <dgm:pt modelId="{3807429E-99A6-44FA-9F98-E2DFE357DEAA}" type="pres">
      <dgm:prSet presAssocID="{1C67A5F1-6EF1-443A-BDA1-2FBC9DED3C5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CB02A5A7-F9A3-48CD-8284-E3E10C8529CF}" type="pres">
      <dgm:prSet presAssocID="{1C67A5F1-6EF1-443A-BDA1-2FBC9DED3C58}" presName="spaceRect" presStyleCnt="0"/>
      <dgm:spPr/>
    </dgm:pt>
    <dgm:pt modelId="{1208070E-6CAF-4B9E-965E-85EBDAD53E29}" type="pres">
      <dgm:prSet presAssocID="{1C67A5F1-6EF1-443A-BDA1-2FBC9DED3C5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E34FD06-616A-4F2C-BE74-77BD40122C58}" type="presOf" srcId="{B0B132EB-FBE0-4322-B25C-536A0B762221}" destId="{5D1EDDAD-5415-4A27-9D05-837FB5032C1A}" srcOrd="0" destOrd="0" presId="urn:microsoft.com/office/officeart/2018/2/layout/IconCircleList"/>
    <dgm:cxn modelId="{1044D407-5C89-4543-B203-8F163BE05D6D}" type="presOf" srcId="{8AE6E4C7-11FB-49B5-B331-3458565229C4}" destId="{E114D089-3438-4772-89DB-66923073BEE3}" srcOrd="0" destOrd="0" presId="urn:microsoft.com/office/officeart/2018/2/layout/IconCircleList"/>
    <dgm:cxn modelId="{4AC55C1F-3BF6-4104-9F77-812D1D11553A}" type="presOf" srcId="{67EFEDA3-3176-4418-9269-4DFA1027E023}" destId="{E91195D4-DAA3-4F04-951B-27A7E7064A72}" srcOrd="0" destOrd="0" presId="urn:microsoft.com/office/officeart/2018/2/layout/IconCircleList"/>
    <dgm:cxn modelId="{5E1F5722-E96D-4801-8F43-5A5CEE3A9CF7}" type="presOf" srcId="{4DDDF780-DEFA-4876-97BF-7E65D8D5F616}" destId="{54FF9A29-DA6A-4BD4-A0B1-C08C2D1B41CA}" srcOrd="0" destOrd="0" presId="urn:microsoft.com/office/officeart/2018/2/layout/IconCircleList"/>
    <dgm:cxn modelId="{55438522-D5CA-4CC0-96A9-96AAA591ED99}" srcId="{3D64BC27-4BA3-490D-8330-E9E48242A89C}" destId="{1C67A5F1-6EF1-443A-BDA1-2FBC9DED3C58}" srcOrd="6" destOrd="0" parTransId="{63B9CBC9-1A56-4CCD-8BAF-80B4B7F9B2F3}" sibTransId="{89A25C3F-0F81-4E50-98C4-D65F90C0E210}"/>
    <dgm:cxn modelId="{1D12F326-81BD-4247-A07C-4FB2F4B12E90}" type="presOf" srcId="{3C53F57E-631F-4CF5-BC77-35125BC9BF5B}" destId="{6AAC9DF0-80E2-4794-8B42-71FFD5AA1249}" srcOrd="0" destOrd="0" presId="urn:microsoft.com/office/officeart/2018/2/layout/IconCircleList"/>
    <dgm:cxn modelId="{BFC13831-6002-4C6E-9051-92B0C4E54E84}" type="presOf" srcId="{C3D1E3B0-ED14-43A0-BCB4-7C93E80DC525}" destId="{C35E7A33-960C-4A8E-8653-066D753DEF9B}" srcOrd="0" destOrd="0" presId="urn:microsoft.com/office/officeart/2018/2/layout/IconCircleList"/>
    <dgm:cxn modelId="{E63FA334-E816-4ACA-A674-918DCEC37338}" type="presOf" srcId="{79B9E738-CAC5-4ECC-98FD-2CE4D8D87E32}" destId="{B11862E7-C4F9-4260-8BA2-97E8878A1897}" srcOrd="0" destOrd="0" presId="urn:microsoft.com/office/officeart/2018/2/layout/IconCircleList"/>
    <dgm:cxn modelId="{064A5046-F84D-4B39-B249-5CCAC954ECE0}" type="presOf" srcId="{7CE62F95-4428-4062-8AFF-567404C79816}" destId="{0A95805E-EC01-4ABB-B478-D64C5AA6FD87}" srcOrd="0" destOrd="0" presId="urn:microsoft.com/office/officeart/2018/2/layout/IconCircleList"/>
    <dgm:cxn modelId="{99037248-4BD5-493A-81E5-E6DFFC0BD148}" type="presOf" srcId="{752B696A-E7E8-48CA-B695-A13D97143195}" destId="{917ADD6C-F116-4DB8-9DD1-B235C2176B3E}" srcOrd="0" destOrd="0" presId="urn:microsoft.com/office/officeart/2018/2/layout/IconCircleList"/>
    <dgm:cxn modelId="{943DDE8F-9349-4C05-8806-DF0A98C2E596}" srcId="{3D64BC27-4BA3-490D-8330-E9E48242A89C}" destId="{752B696A-E7E8-48CA-B695-A13D97143195}" srcOrd="4" destOrd="0" parTransId="{DFDF76D4-5980-4D53-936C-B1B2AE6660A7}" sibTransId="{B0B132EB-FBE0-4322-B25C-536A0B762221}"/>
    <dgm:cxn modelId="{0A275D98-5BCE-421D-A590-A8E133CA60C7}" type="presOf" srcId="{3D64BC27-4BA3-490D-8330-E9E48242A89C}" destId="{ADD58E04-7F99-43EE-A2D1-CE46C2F06974}" srcOrd="0" destOrd="0" presId="urn:microsoft.com/office/officeart/2018/2/layout/IconCircleList"/>
    <dgm:cxn modelId="{AB82F7A3-D1A7-4B21-A6BF-F57362D471E9}" type="presOf" srcId="{E9096BD6-BDE4-471D-88BA-A92DE210B9E9}" destId="{854793F2-50A5-4B6F-A520-FABEDC131122}" srcOrd="0" destOrd="0" presId="urn:microsoft.com/office/officeart/2018/2/layout/IconCircleList"/>
    <dgm:cxn modelId="{F3D83FB6-3A69-403C-897F-9277C205F0A9}" type="presOf" srcId="{1C67A5F1-6EF1-443A-BDA1-2FBC9DED3C58}" destId="{1208070E-6CAF-4B9E-965E-85EBDAD53E29}" srcOrd="0" destOrd="0" presId="urn:microsoft.com/office/officeart/2018/2/layout/IconCircleList"/>
    <dgm:cxn modelId="{8F1389B8-8E19-4510-8B36-5F12868E0DF3}" srcId="{3D64BC27-4BA3-490D-8330-E9E48242A89C}" destId="{4DDDF780-DEFA-4876-97BF-7E65D8D5F616}" srcOrd="1" destOrd="0" parTransId="{1D12923E-CE76-4843-A546-40C40BC3089C}" sibTransId="{E9096BD6-BDE4-471D-88BA-A92DE210B9E9}"/>
    <dgm:cxn modelId="{831BF4C0-901E-4B7D-818F-CB222BA2A779}" srcId="{3D64BC27-4BA3-490D-8330-E9E48242A89C}" destId="{C3D1E3B0-ED14-43A0-BCB4-7C93E80DC525}" srcOrd="5" destOrd="0" parTransId="{9C30AFC9-C117-4F2D-9BF6-D2B7491F9287}" sibTransId="{67EFEDA3-3176-4418-9269-4DFA1027E023}"/>
    <dgm:cxn modelId="{8C2AB1C6-3B6F-4CDE-BAB0-5CAAE420E6BC}" srcId="{3D64BC27-4BA3-490D-8330-E9E48242A89C}" destId="{C5DD8C35-CF84-4B8E-BD29-4464B599C6F5}" srcOrd="2" destOrd="0" parTransId="{50A296FD-EEA6-4987-AAAF-AE15FF80DE76}" sibTransId="{7CE62F95-4428-4062-8AFF-567404C79816}"/>
    <dgm:cxn modelId="{0C3DC5E3-E0BD-4542-ABA5-2BF49AC762D5}" srcId="{3D64BC27-4BA3-490D-8330-E9E48242A89C}" destId="{94F8F5D4-4E74-44B9-9E29-6CE0D3EBD645}" srcOrd="0" destOrd="0" parTransId="{1D01E163-DA9F-44D4-ACA6-44F16A466ABB}" sibTransId="{79B9E738-CAC5-4ECC-98FD-2CE4D8D87E32}"/>
    <dgm:cxn modelId="{C644CBEB-A674-4062-9A03-0A78DCF107E0}" srcId="{3D64BC27-4BA3-490D-8330-E9E48242A89C}" destId="{3C53F57E-631F-4CF5-BC77-35125BC9BF5B}" srcOrd="3" destOrd="0" parTransId="{639D46B3-4B40-4B44-BFEF-009B7AEED75A}" sibTransId="{8AE6E4C7-11FB-49B5-B331-3458565229C4}"/>
    <dgm:cxn modelId="{910034F5-35AD-4818-8E65-B393B7331EFE}" type="presOf" srcId="{C5DD8C35-CF84-4B8E-BD29-4464B599C6F5}" destId="{52B90707-C3B5-4200-83E6-09F3BC57F378}" srcOrd="0" destOrd="0" presId="urn:microsoft.com/office/officeart/2018/2/layout/IconCircleList"/>
    <dgm:cxn modelId="{6B4BF4F7-A7BD-47D8-A1E3-C31F14C5AA59}" type="presOf" srcId="{94F8F5D4-4E74-44B9-9E29-6CE0D3EBD645}" destId="{AA97EF6A-24A4-4C7C-B8B3-76304379241E}" srcOrd="0" destOrd="0" presId="urn:microsoft.com/office/officeart/2018/2/layout/IconCircleList"/>
    <dgm:cxn modelId="{7DF16F3E-6FCF-407F-A028-DAD6F54B1249}" type="presParOf" srcId="{ADD58E04-7F99-43EE-A2D1-CE46C2F06974}" destId="{5C334A83-ACBD-4B2A-820E-16A1BEDC563F}" srcOrd="0" destOrd="0" presId="urn:microsoft.com/office/officeart/2018/2/layout/IconCircleList"/>
    <dgm:cxn modelId="{7ADAC664-D12C-4658-8239-007C779BD544}" type="presParOf" srcId="{5C334A83-ACBD-4B2A-820E-16A1BEDC563F}" destId="{ED5DDB4F-2C1A-44EF-9E45-EFB1FE87CF14}" srcOrd="0" destOrd="0" presId="urn:microsoft.com/office/officeart/2018/2/layout/IconCircleList"/>
    <dgm:cxn modelId="{673596FB-9EF8-4837-ADC6-CDF35119E5DC}" type="presParOf" srcId="{ED5DDB4F-2C1A-44EF-9E45-EFB1FE87CF14}" destId="{AF3C75F4-3B47-4F73-926E-14AF0217D65D}" srcOrd="0" destOrd="0" presId="urn:microsoft.com/office/officeart/2018/2/layout/IconCircleList"/>
    <dgm:cxn modelId="{02965563-77C0-459E-8CB9-01A69D0744B3}" type="presParOf" srcId="{ED5DDB4F-2C1A-44EF-9E45-EFB1FE87CF14}" destId="{CC728442-9B86-4592-86BC-51E5A8912221}" srcOrd="1" destOrd="0" presId="urn:microsoft.com/office/officeart/2018/2/layout/IconCircleList"/>
    <dgm:cxn modelId="{CFD9B9AF-C3D4-4BBE-987E-15B8DA23D03F}" type="presParOf" srcId="{ED5DDB4F-2C1A-44EF-9E45-EFB1FE87CF14}" destId="{92A76A11-4D1E-489E-8AE5-93310D7D6556}" srcOrd="2" destOrd="0" presId="urn:microsoft.com/office/officeart/2018/2/layout/IconCircleList"/>
    <dgm:cxn modelId="{3FF8F77F-0A5E-42E8-B57A-BC9A37188D6B}" type="presParOf" srcId="{ED5DDB4F-2C1A-44EF-9E45-EFB1FE87CF14}" destId="{AA97EF6A-24A4-4C7C-B8B3-76304379241E}" srcOrd="3" destOrd="0" presId="urn:microsoft.com/office/officeart/2018/2/layout/IconCircleList"/>
    <dgm:cxn modelId="{EDBC099A-59F5-4006-99F5-40A92497E5BC}" type="presParOf" srcId="{5C334A83-ACBD-4B2A-820E-16A1BEDC563F}" destId="{B11862E7-C4F9-4260-8BA2-97E8878A1897}" srcOrd="1" destOrd="0" presId="urn:microsoft.com/office/officeart/2018/2/layout/IconCircleList"/>
    <dgm:cxn modelId="{64DE3A9B-26B6-4173-AFD8-93FB1FFE9B92}" type="presParOf" srcId="{5C334A83-ACBD-4B2A-820E-16A1BEDC563F}" destId="{FCE32A75-9E23-49C6-80DD-E704D45F1D61}" srcOrd="2" destOrd="0" presId="urn:microsoft.com/office/officeart/2018/2/layout/IconCircleList"/>
    <dgm:cxn modelId="{A7432C22-4B19-4F60-B05F-5AB4116E347D}" type="presParOf" srcId="{FCE32A75-9E23-49C6-80DD-E704D45F1D61}" destId="{BD141CF6-0FFB-4D98-BE7E-AA6DDB78192F}" srcOrd="0" destOrd="0" presId="urn:microsoft.com/office/officeart/2018/2/layout/IconCircleList"/>
    <dgm:cxn modelId="{F18F1220-AB5D-46AC-AADF-A5833AD697C0}" type="presParOf" srcId="{FCE32A75-9E23-49C6-80DD-E704D45F1D61}" destId="{AABF46FA-D6F8-4147-BC41-21BE5792C9A6}" srcOrd="1" destOrd="0" presId="urn:microsoft.com/office/officeart/2018/2/layout/IconCircleList"/>
    <dgm:cxn modelId="{C374C569-48A1-44DE-A1C3-4A8DBBEEA00D}" type="presParOf" srcId="{FCE32A75-9E23-49C6-80DD-E704D45F1D61}" destId="{8E88A906-8373-4E32-ACA7-3539E43D72BF}" srcOrd="2" destOrd="0" presId="urn:microsoft.com/office/officeart/2018/2/layout/IconCircleList"/>
    <dgm:cxn modelId="{26D3C85F-4EEB-41C9-8452-3540C1DF7200}" type="presParOf" srcId="{FCE32A75-9E23-49C6-80DD-E704D45F1D61}" destId="{54FF9A29-DA6A-4BD4-A0B1-C08C2D1B41CA}" srcOrd="3" destOrd="0" presId="urn:microsoft.com/office/officeart/2018/2/layout/IconCircleList"/>
    <dgm:cxn modelId="{A333DB6A-8428-4119-87C3-AD147A6E882C}" type="presParOf" srcId="{5C334A83-ACBD-4B2A-820E-16A1BEDC563F}" destId="{854793F2-50A5-4B6F-A520-FABEDC131122}" srcOrd="3" destOrd="0" presId="urn:microsoft.com/office/officeart/2018/2/layout/IconCircleList"/>
    <dgm:cxn modelId="{1C4B2879-2AB3-4483-85E8-F7B2D343CA5D}" type="presParOf" srcId="{5C334A83-ACBD-4B2A-820E-16A1BEDC563F}" destId="{B0C6AE29-F758-47D4-A483-981004687522}" srcOrd="4" destOrd="0" presId="urn:microsoft.com/office/officeart/2018/2/layout/IconCircleList"/>
    <dgm:cxn modelId="{64994266-607C-4858-8144-17B5FED8ED5C}" type="presParOf" srcId="{B0C6AE29-F758-47D4-A483-981004687522}" destId="{226FC499-32A5-43C7-A515-E218A77177F7}" srcOrd="0" destOrd="0" presId="urn:microsoft.com/office/officeart/2018/2/layout/IconCircleList"/>
    <dgm:cxn modelId="{C527FE93-7E2F-48ED-BAD4-5E8A8C4AF458}" type="presParOf" srcId="{B0C6AE29-F758-47D4-A483-981004687522}" destId="{C2A55D39-C8D8-4A21-96D0-A3F3114B2514}" srcOrd="1" destOrd="0" presId="urn:microsoft.com/office/officeart/2018/2/layout/IconCircleList"/>
    <dgm:cxn modelId="{59BFFD46-C236-422B-9F22-E16500C6BEEC}" type="presParOf" srcId="{B0C6AE29-F758-47D4-A483-981004687522}" destId="{D61B46C9-04D1-4802-94D8-445378685457}" srcOrd="2" destOrd="0" presId="urn:microsoft.com/office/officeart/2018/2/layout/IconCircleList"/>
    <dgm:cxn modelId="{70BE7499-39F6-482B-8BB6-D26A1964A3A6}" type="presParOf" srcId="{B0C6AE29-F758-47D4-A483-981004687522}" destId="{52B90707-C3B5-4200-83E6-09F3BC57F378}" srcOrd="3" destOrd="0" presId="urn:microsoft.com/office/officeart/2018/2/layout/IconCircleList"/>
    <dgm:cxn modelId="{BF24A68F-644E-4BBF-9792-FF317210EF08}" type="presParOf" srcId="{5C334A83-ACBD-4B2A-820E-16A1BEDC563F}" destId="{0A95805E-EC01-4ABB-B478-D64C5AA6FD87}" srcOrd="5" destOrd="0" presId="urn:microsoft.com/office/officeart/2018/2/layout/IconCircleList"/>
    <dgm:cxn modelId="{AFB813AA-ABD2-40A6-A409-8E6E60A0F1BC}" type="presParOf" srcId="{5C334A83-ACBD-4B2A-820E-16A1BEDC563F}" destId="{ABF85502-B784-4521-B0D6-EC7B8858929F}" srcOrd="6" destOrd="0" presId="urn:microsoft.com/office/officeart/2018/2/layout/IconCircleList"/>
    <dgm:cxn modelId="{09286661-E589-4F9B-BE7A-5E538713C7A1}" type="presParOf" srcId="{ABF85502-B784-4521-B0D6-EC7B8858929F}" destId="{2C29A5CD-D19E-4A5A-8772-80ECFD2183DB}" srcOrd="0" destOrd="0" presId="urn:microsoft.com/office/officeart/2018/2/layout/IconCircleList"/>
    <dgm:cxn modelId="{2E780AB4-F8DE-41B4-BBF4-157B8EF6F686}" type="presParOf" srcId="{ABF85502-B784-4521-B0D6-EC7B8858929F}" destId="{71E86CD8-BC9C-4C0F-9FDA-78B25F06B1CB}" srcOrd="1" destOrd="0" presId="urn:microsoft.com/office/officeart/2018/2/layout/IconCircleList"/>
    <dgm:cxn modelId="{F0F7544D-B597-4698-AF99-56F558B10304}" type="presParOf" srcId="{ABF85502-B784-4521-B0D6-EC7B8858929F}" destId="{E82F4D22-6459-4408-AF35-4B3811F6FD2E}" srcOrd="2" destOrd="0" presId="urn:microsoft.com/office/officeart/2018/2/layout/IconCircleList"/>
    <dgm:cxn modelId="{D0809C55-8658-468D-9A18-F90CD29B3E2A}" type="presParOf" srcId="{ABF85502-B784-4521-B0D6-EC7B8858929F}" destId="{6AAC9DF0-80E2-4794-8B42-71FFD5AA1249}" srcOrd="3" destOrd="0" presId="urn:microsoft.com/office/officeart/2018/2/layout/IconCircleList"/>
    <dgm:cxn modelId="{70FA4EE1-2422-4A7C-B912-6FDB37C960B9}" type="presParOf" srcId="{5C334A83-ACBD-4B2A-820E-16A1BEDC563F}" destId="{E114D089-3438-4772-89DB-66923073BEE3}" srcOrd="7" destOrd="0" presId="urn:microsoft.com/office/officeart/2018/2/layout/IconCircleList"/>
    <dgm:cxn modelId="{1F2DF2D6-0FBE-4DDA-83BE-57AC9B6E85A5}" type="presParOf" srcId="{5C334A83-ACBD-4B2A-820E-16A1BEDC563F}" destId="{D57AA608-F2A9-4853-8A49-D741E8CCF3A4}" srcOrd="8" destOrd="0" presId="urn:microsoft.com/office/officeart/2018/2/layout/IconCircleList"/>
    <dgm:cxn modelId="{2895ECA1-8655-4AED-B08D-2FB6F1464CA8}" type="presParOf" srcId="{D57AA608-F2A9-4853-8A49-D741E8CCF3A4}" destId="{E670BD5A-4000-4D72-A34B-18AD062E8419}" srcOrd="0" destOrd="0" presId="urn:microsoft.com/office/officeart/2018/2/layout/IconCircleList"/>
    <dgm:cxn modelId="{6D6ADB85-6081-4F7C-8D80-AD1EE1399045}" type="presParOf" srcId="{D57AA608-F2A9-4853-8A49-D741E8CCF3A4}" destId="{FE87A039-F9CD-4497-A327-AF6DCFB85FB3}" srcOrd="1" destOrd="0" presId="urn:microsoft.com/office/officeart/2018/2/layout/IconCircleList"/>
    <dgm:cxn modelId="{E51BA17E-4628-4294-86B7-9448EE27E53B}" type="presParOf" srcId="{D57AA608-F2A9-4853-8A49-D741E8CCF3A4}" destId="{6EF1F397-EA33-46E0-9A97-FB35F5B15E38}" srcOrd="2" destOrd="0" presId="urn:microsoft.com/office/officeart/2018/2/layout/IconCircleList"/>
    <dgm:cxn modelId="{F51A43E7-2962-4676-928E-69312E0ACAF2}" type="presParOf" srcId="{D57AA608-F2A9-4853-8A49-D741E8CCF3A4}" destId="{917ADD6C-F116-4DB8-9DD1-B235C2176B3E}" srcOrd="3" destOrd="0" presId="urn:microsoft.com/office/officeart/2018/2/layout/IconCircleList"/>
    <dgm:cxn modelId="{E819718B-41FB-498D-B323-37B16509C58A}" type="presParOf" srcId="{5C334A83-ACBD-4B2A-820E-16A1BEDC563F}" destId="{5D1EDDAD-5415-4A27-9D05-837FB5032C1A}" srcOrd="9" destOrd="0" presId="urn:microsoft.com/office/officeart/2018/2/layout/IconCircleList"/>
    <dgm:cxn modelId="{1A761614-BCF3-4FB4-B675-A804C5621CCE}" type="presParOf" srcId="{5C334A83-ACBD-4B2A-820E-16A1BEDC563F}" destId="{4444CF6F-D407-403D-AA57-24037C431014}" srcOrd="10" destOrd="0" presId="urn:microsoft.com/office/officeart/2018/2/layout/IconCircleList"/>
    <dgm:cxn modelId="{B807F128-72E5-4B57-8BBA-BC57B8E232C3}" type="presParOf" srcId="{4444CF6F-D407-403D-AA57-24037C431014}" destId="{C17B99F2-B732-46D0-8EE6-632DAF0FDC9F}" srcOrd="0" destOrd="0" presId="urn:microsoft.com/office/officeart/2018/2/layout/IconCircleList"/>
    <dgm:cxn modelId="{77A2E759-867A-49F0-A4A4-6F4537195180}" type="presParOf" srcId="{4444CF6F-D407-403D-AA57-24037C431014}" destId="{91B7C39D-37AB-4556-ADD0-8C3F87B4A7B3}" srcOrd="1" destOrd="0" presId="urn:microsoft.com/office/officeart/2018/2/layout/IconCircleList"/>
    <dgm:cxn modelId="{9C36363E-0A12-41C0-A86C-205398170419}" type="presParOf" srcId="{4444CF6F-D407-403D-AA57-24037C431014}" destId="{B218F9DD-AE31-4563-8BC3-AAC78E829ED7}" srcOrd="2" destOrd="0" presId="urn:microsoft.com/office/officeart/2018/2/layout/IconCircleList"/>
    <dgm:cxn modelId="{9458F7BB-25D8-4A0F-A0E6-D433EA8B1C23}" type="presParOf" srcId="{4444CF6F-D407-403D-AA57-24037C431014}" destId="{C35E7A33-960C-4A8E-8653-066D753DEF9B}" srcOrd="3" destOrd="0" presId="urn:microsoft.com/office/officeart/2018/2/layout/IconCircleList"/>
    <dgm:cxn modelId="{639A6CEC-53E1-4F42-B31B-D033D6F1D50E}" type="presParOf" srcId="{5C334A83-ACBD-4B2A-820E-16A1BEDC563F}" destId="{E91195D4-DAA3-4F04-951B-27A7E7064A72}" srcOrd="11" destOrd="0" presId="urn:microsoft.com/office/officeart/2018/2/layout/IconCircleList"/>
    <dgm:cxn modelId="{9DC84580-6EE4-4706-9303-506D95975E7E}" type="presParOf" srcId="{5C334A83-ACBD-4B2A-820E-16A1BEDC563F}" destId="{C365F254-6CE7-4E74-B5AD-987DF1D24C3E}" srcOrd="12" destOrd="0" presId="urn:microsoft.com/office/officeart/2018/2/layout/IconCircleList"/>
    <dgm:cxn modelId="{580B30E8-BFE0-4585-AB48-446F18883BFD}" type="presParOf" srcId="{C365F254-6CE7-4E74-B5AD-987DF1D24C3E}" destId="{5D58712A-56B8-4395-8990-2BED1F517545}" srcOrd="0" destOrd="0" presId="urn:microsoft.com/office/officeart/2018/2/layout/IconCircleList"/>
    <dgm:cxn modelId="{E9612678-5922-4B8A-93AD-36B443157D46}" type="presParOf" srcId="{C365F254-6CE7-4E74-B5AD-987DF1D24C3E}" destId="{3807429E-99A6-44FA-9F98-E2DFE357DEAA}" srcOrd="1" destOrd="0" presId="urn:microsoft.com/office/officeart/2018/2/layout/IconCircleList"/>
    <dgm:cxn modelId="{E91F5054-260E-4A83-8877-C369F3250BF7}" type="presParOf" srcId="{C365F254-6CE7-4E74-B5AD-987DF1D24C3E}" destId="{CB02A5A7-F9A3-48CD-8284-E3E10C8529CF}" srcOrd="2" destOrd="0" presId="urn:microsoft.com/office/officeart/2018/2/layout/IconCircleList"/>
    <dgm:cxn modelId="{7C3EE937-EAC2-4BF7-9E35-BBAE89515737}" type="presParOf" srcId="{C365F254-6CE7-4E74-B5AD-987DF1D24C3E}" destId="{1208070E-6CAF-4B9E-965E-85EBDAD53E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9F900-068F-4694-9D6C-246902FD14AD}">
      <dsp:nvSpPr>
        <dsp:cNvPr id="0" name=""/>
        <dsp:cNvSpPr/>
      </dsp:nvSpPr>
      <dsp:spPr>
        <a:xfrm>
          <a:off x="0" y="0"/>
          <a:ext cx="5449823" cy="12190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latin typeface="Avenir Next LT Pro"/>
            </a:rPr>
            <a:t>Dados: Interação homem e máquina que gera uma </a:t>
          </a:r>
          <a:r>
            <a:rPr lang="pt-BR" sz="1500" b="1" kern="1200">
              <a:latin typeface="Avenir Next LT Pro"/>
            </a:rPr>
            <a:t>Informação que precisa ser processada</a:t>
          </a:r>
          <a:r>
            <a:rPr lang="pt-BR" sz="1500" kern="1200">
              <a:latin typeface="Avenir Next LT Pro"/>
            </a:rPr>
            <a:t>;</a:t>
          </a:r>
        </a:p>
      </dsp:txBody>
      <dsp:txXfrm>
        <a:off x="35706" y="35706"/>
        <a:ext cx="4031330" cy="1147666"/>
      </dsp:txXfrm>
    </dsp:sp>
    <dsp:sp modelId="{1DE90A7A-A456-48B6-9BAA-3044FC2ABB69}">
      <dsp:nvSpPr>
        <dsp:cNvPr id="0" name=""/>
        <dsp:cNvSpPr/>
      </dsp:nvSpPr>
      <dsp:spPr>
        <a:xfrm>
          <a:off x="456422" y="1440728"/>
          <a:ext cx="5449823" cy="1219078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Tratamento:</a:t>
          </a:r>
          <a:r>
            <a:rPr lang="pt-BR" sz="1500" kern="1200">
              <a:latin typeface="Avenir Next LT Pro"/>
            </a:rPr>
            <a:t> O</a:t>
          </a:r>
          <a:r>
            <a:rPr lang="pt-BR" sz="1500" kern="1200"/>
            <a:t> processo de transformação de uma </a:t>
          </a:r>
          <a:r>
            <a:rPr lang="pt-BR" sz="1500" b="1" kern="1200"/>
            <a:t>entrada do usuário</a:t>
          </a:r>
          <a:r>
            <a:rPr lang="pt-BR" sz="1500" kern="1200"/>
            <a:t> em uma </a:t>
          </a:r>
          <a:r>
            <a:rPr lang="pt-BR" sz="1500" b="1" kern="1200"/>
            <a:t>saída</a:t>
          </a:r>
          <a:r>
            <a:rPr lang="pt-BR" sz="1500" kern="1200">
              <a:latin typeface="Avenir Next LT Pro"/>
            </a:rPr>
            <a:t> por parte do</a:t>
          </a:r>
          <a:r>
            <a:rPr lang="pt-BR" sz="1500" kern="1200"/>
            <a:t> computador;</a:t>
          </a:r>
          <a:endParaRPr lang="en-US" sz="1500" kern="1200"/>
        </a:p>
      </dsp:txBody>
      <dsp:txXfrm>
        <a:off x="492128" y="1476434"/>
        <a:ext cx="4129588" cy="1147666"/>
      </dsp:txXfrm>
    </dsp:sp>
    <dsp:sp modelId="{59349815-32B3-4322-B73F-F2A02CA82F5D}">
      <dsp:nvSpPr>
        <dsp:cNvPr id="0" name=""/>
        <dsp:cNvSpPr/>
      </dsp:nvSpPr>
      <dsp:spPr>
        <a:xfrm>
          <a:off x="906033" y="2881457"/>
          <a:ext cx="5449823" cy="1219078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latin typeface="Avenir Next LT Pro"/>
            </a:rPr>
            <a:t>Automático: O processo de lidar com essas informações ocorre de forma automatizada, </a:t>
          </a:r>
          <a:r>
            <a:rPr lang="pt-BR" sz="1500" b="1" kern="1200">
              <a:latin typeface="Avenir Next LT Pro"/>
            </a:rPr>
            <a:t>sem que seja preciso se preocupar com todos os detalhes</a:t>
          </a:r>
          <a:r>
            <a:rPr lang="pt-BR" sz="1500" kern="1200">
              <a:latin typeface="Avenir Next LT Pro"/>
            </a:rPr>
            <a:t> envolvidos;</a:t>
          </a:r>
        </a:p>
      </dsp:txBody>
      <dsp:txXfrm>
        <a:off x="941739" y="2917163"/>
        <a:ext cx="4136400" cy="1147666"/>
      </dsp:txXfrm>
    </dsp:sp>
    <dsp:sp modelId="{5555D3D5-9D5B-4DA6-A653-2A02F8F39984}">
      <dsp:nvSpPr>
        <dsp:cNvPr id="0" name=""/>
        <dsp:cNvSpPr/>
      </dsp:nvSpPr>
      <dsp:spPr>
        <a:xfrm>
          <a:off x="1362456" y="4322185"/>
          <a:ext cx="5449823" cy="1219078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Informação:</a:t>
          </a:r>
          <a:r>
            <a:rPr lang="pt-BR" sz="1500" kern="1200">
              <a:latin typeface="Avenir Next LT Pro"/>
            </a:rPr>
            <a:t> </a:t>
          </a:r>
          <a:r>
            <a:rPr lang="pt-BR" sz="1500" b="1" kern="1200">
              <a:latin typeface="Avenir Next LT Pro"/>
            </a:rPr>
            <a:t>Resultado </a:t>
          </a:r>
          <a:r>
            <a:rPr lang="pt-BR" sz="1500" kern="1200">
              <a:latin typeface="Avenir Next LT Pro"/>
            </a:rPr>
            <a:t>do tratamento dos dados</a:t>
          </a:r>
          <a:endParaRPr lang="en-US" sz="1500" kern="1200"/>
        </a:p>
      </dsp:txBody>
      <dsp:txXfrm>
        <a:off x="1398162" y="4357891"/>
        <a:ext cx="4129588" cy="1147666"/>
      </dsp:txXfrm>
    </dsp:sp>
    <dsp:sp modelId="{A2A4A07A-7B45-40D1-B4DC-B96B3CC0F9DB}">
      <dsp:nvSpPr>
        <dsp:cNvPr id="0" name=""/>
        <dsp:cNvSpPr/>
      </dsp:nvSpPr>
      <dsp:spPr>
        <a:xfrm>
          <a:off x="4657423" y="933702"/>
          <a:ext cx="792400" cy="79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4835713" y="933702"/>
        <a:ext cx="435820" cy="596281"/>
      </dsp:txXfrm>
    </dsp:sp>
    <dsp:sp modelId="{9FC8BB8C-4BBD-41A9-8E94-9C92023C1243}">
      <dsp:nvSpPr>
        <dsp:cNvPr id="0" name=""/>
        <dsp:cNvSpPr/>
      </dsp:nvSpPr>
      <dsp:spPr>
        <a:xfrm>
          <a:off x="5113846" y="2374431"/>
          <a:ext cx="792400" cy="79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92136" y="2374431"/>
        <a:ext cx="435820" cy="596281"/>
      </dsp:txXfrm>
    </dsp:sp>
    <dsp:sp modelId="{5D80B5C4-FA97-4337-B5A4-4435447B4D85}">
      <dsp:nvSpPr>
        <dsp:cNvPr id="0" name=""/>
        <dsp:cNvSpPr/>
      </dsp:nvSpPr>
      <dsp:spPr>
        <a:xfrm>
          <a:off x="5563456" y="3815160"/>
          <a:ext cx="792400" cy="79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5741746" y="3815160"/>
        <a:ext cx="435820" cy="596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EDD1C-F80C-4D8D-B0AB-A173E4153498}">
      <dsp:nvSpPr>
        <dsp:cNvPr id="0" name=""/>
        <dsp:cNvSpPr/>
      </dsp:nvSpPr>
      <dsp:spPr>
        <a:xfrm>
          <a:off x="622800" y="127869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BE096-524F-4561-889C-0BB6929411F6}">
      <dsp:nvSpPr>
        <dsp:cNvPr id="0" name=""/>
        <dsp:cNvSpPr/>
      </dsp:nvSpPr>
      <dsp:spPr>
        <a:xfrm>
          <a:off x="127800" y="23588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Alta velocidade de processamento</a:t>
          </a:r>
          <a:endParaRPr lang="en-US" sz="1700" kern="1200" dirty="0"/>
        </a:p>
      </dsp:txBody>
      <dsp:txXfrm>
        <a:off x="127800" y="2358828"/>
        <a:ext cx="1800000" cy="720000"/>
      </dsp:txXfrm>
    </dsp:sp>
    <dsp:sp modelId="{1BFE4E75-D937-4EE5-8AEA-232A01353A4B}">
      <dsp:nvSpPr>
        <dsp:cNvPr id="0" name=""/>
        <dsp:cNvSpPr/>
      </dsp:nvSpPr>
      <dsp:spPr>
        <a:xfrm>
          <a:off x="2737800" y="127869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043F4-422B-47A3-B191-FFE42E67E246}">
      <dsp:nvSpPr>
        <dsp:cNvPr id="0" name=""/>
        <dsp:cNvSpPr/>
      </dsp:nvSpPr>
      <dsp:spPr>
        <a:xfrm>
          <a:off x="2242800" y="23588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Alta capacidade de armazenamento</a:t>
          </a:r>
          <a:endParaRPr lang="en-US" sz="1700" kern="1200" dirty="0">
            <a:latin typeface="Avenir Next LT Pro"/>
          </a:endParaRPr>
        </a:p>
      </dsp:txBody>
      <dsp:txXfrm>
        <a:off x="2242800" y="2358828"/>
        <a:ext cx="1800000" cy="720000"/>
      </dsp:txXfrm>
    </dsp:sp>
    <dsp:sp modelId="{F1F2F053-3186-43D4-B2D2-915056A3840C}">
      <dsp:nvSpPr>
        <dsp:cNvPr id="0" name=""/>
        <dsp:cNvSpPr/>
      </dsp:nvSpPr>
      <dsp:spPr>
        <a:xfrm>
          <a:off x="4852800" y="127869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0E285-8B14-484E-B821-2D1A5B553FAA}">
      <dsp:nvSpPr>
        <dsp:cNvPr id="0" name=""/>
        <dsp:cNvSpPr/>
      </dsp:nvSpPr>
      <dsp:spPr>
        <a:xfrm>
          <a:off x="4357800" y="23588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Possibilidade de replicação</a:t>
          </a:r>
          <a:endParaRPr lang="en-US" sz="1700" kern="1200" dirty="0"/>
        </a:p>
      </dsp:txBody>
      <dsp:txXfrm>
        <a:off x="4357800" y="2358828"/>
        <a:ext cx="1800000" cy="720000"/>
      </dsp:txXfrm>
    </dsp:sp>
    <dsp:sp modelId="{E44CD52C-CD8C-4E46-BE7F-0E538E675E1F}">
      <dsp:nvSpPr>
        <dsp:cNvPr id="0" name=""/>
        <dsp:cNvSpPr/>
      </dsp:nvSpPr>
      <dsp:spPr>
        <a:xfrm>
          <a:off x="6967800" y="127869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6D418-7DF9-4D5E-8FAF-595207387E87}">
      <dsp:nvSpPr>
        <dsp:cNvPr id="0" name=""/>
        <dsp:cNvSpPr/>
      </dsp:nvSpPr>
      <dsp:spPr>
        <a:xfrm>
          <a:off x="6472800" y="23588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Processamento ininterrupto</a:t>
          </a:r>
          <a:endParaRPr lang="en-US" sz="1700" kern="1200" dirty="0"/>
        </a:p>
      </dsp:txBody>
      <dsp:txXfrm>
        <a:off x="6472800" y="2358828"/>
        <a:ext cx="1800000" cy="720000"/>
      </dsp:txXfrm>
    </dsp:sp>
    <dsp:sp modelId="{D61DECFD-F302-47BA-82A4-A7C3E81709D6}">
      <dsp:nvSpPr>
        <dsp:cNvPr id="0" name=""/>
        <dsp:cNvSpPr/>
      </dsp:nvSpPr>
      <dsp:spPr>
        <a:xfrm>
          <a:off x="9082800" y="127869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40258-D191-41DD-8CBB-2AC621BC4958}">
      <dsp:nvSpPr>
        <dsp:cNvPr id="0" name=""/>
        <dsp:cNvSpPr/>
      </dsp:nvSpPr>
      <dsp:spPr>
        <a:xfrm>
          <a:off x="8587800" y="23588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Programável</a:t>
          </a:r>
          <a:endParaRPr lang="en-US" sz="1700" kern="1200" dirty="0"/>
        </a:p>
      </dsp:txBody>
      <dsp:txXfrm>
        <a:off x="8587800" y="2358828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C75F4-3B47-4F73-926E-14AF0217D65D}">
      <dsp:nvSpPr>
        <dsp:cNvPr id="0" name=""/>
        <dsp:cNvSpPr/>
      </dsp:nvSpPr>
      <dsp:spPr>
        <a:xfrm>
          <a:off x="501122" y="43551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28442-9B86-4592-86BC-51E5A8912221}">
      <dsp:nvSpPr>
        <dsp:cNvPr id="0" name=""/>
        <dsp:cNvSpPr/>
      </dsp:nvSpPr>
      <dsp:spPr>
        <a:xfrm>
          <a:off x="674140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7EF6A-24A4-4C7C-B8B3-76304379241E}">
      <dsp:nvSpPr>
        <dsp:cNvPr id="0" name=""/>
        <dsp:cNvSpPr/>
      </dsp:nvSpPr>
      <dsp:spPr>
        <a:xfrm>
          <a:off x="1501565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Confiabilidade e Exatidão</a:t>
          </a:r>
          <a:endParaRPr lang="en-US" sz="1700" kern="1200"/>
        </a:p>
      </dsp:txBody>
      <dsp:txXfrm>
        <a:off x="1501565" y="43551"/>
        <a:ext cx="1942036" cy="823894"/>
      </dsp:txXfrm>
    </dsp:sp>
    <dsp:sp modelId="{BD141CF6-0FFB-4D98-BE7E-AA6DDB78192F}">
      <dsp:nvSpPr>
        <dsp:cNvPr id="0" name=""/>
        <dsp:cNvSpPr/>
      </dsp:nvSpPr>
      <dsp:spPr>
        <a:xfrm>
          <a:off x="3781987" y="43551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F46FA-D6F8-4147-BC41-21BE5792C9A6}">
      <dsp:nvSpPr>
        <dsp:cNvPr id="0" name=""/>
        <dsp:cNvSpPr/>
      </dsp:nvSpPr>
      <dsp:spPr>
        <a:xfrm>
          <a:off x="3955005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F9A29-DA6A-4BD4-A0B1-C08C2D1B41CA}">
      <dsp:nvSpPr>
        <dsp:cNvPr id="0" name=""/>
        <dsp:cNvSpPr/>
      </dsp:nvSpPr>
      <dsp:spPr>
        <a:xfrm>
          <a:off x="4782431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Precisão no controle de processos</a:t>
          </a:r>
        </a:p>
      </dsp:txBody>
      <dsp:txXfrm>
        <a:off x="4782431" y="43551"/>
        <a:ext cx="1942036" cy="823894"/>
      </dsp:txXfrm>
    </dsp:sp>
    <dsp:sp modelId="{226FC499-32A5-43C7-A515-E218A77177F7}">
      <dsp:nvSpPr>
        <dsp:cNvPr id="0" name=""/>
        <dsp:cNvSpPr/>
      </dsp:nvSpPr>
      <dsp:spPr>
        <a:xfrm>
          <a:off x="7062853" y="43551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55D39-C8D8-4A21-96D0-A3F3114B2514}">
      <dsp:nvSpPr>
        <dsp:cNvPr id="0" name=""/>
        <dsp:cNvSpPr/>
      </dsp:nvSpPr>
      <dsp:spPr>
        <a:xfrm>
          <a:off x="7235871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90707-C3B5-4200-83E6-09F3BC57F378}">
      <dsp:nvSpPr>
        <dsp:cNvPr id="0" name=""/>
        <dsp:cNvSpPr/>
      </dsp:nvSpPr>
      <dsp:spPr>
        <a:xfrm>
          <a:off x="8063296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Aumento da produtividade</a:t>
          </a:r>
          <a:endParaRPr lang="en-US" sz="1700" kern="1200"/>
        </a:p>
      </dsp:txBody>
      <dsp:txXfrm>
        <a:off x="8063296" y="43551"/>
        <a:ext cx="1942036" cy="823894"/>
      </dsp:txXfrm>
    </dsp:sp>
    <dsp:sp modelId="{2C29A5CD-D19E-4A5A-8772-80ECFD2183DB}">
      <dsp:nvSpPr>
        <dsp:cNvPr id="0" name=""/>
        <dsp:cNvSpPr/>
      </dsp:nvSpPr>
      <dsp:spPr>
        <a:xfrm>
          <a:off x="501122" y="1526526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86CD8-BC9C-4C0F-9FDA-78B25F06B1CB}">
      <dsp:nvSpPr>
        <dsp:cNvPr id="0" name=""/>
        <dsp:cNvSpPr/>
      </dsp:nvSpPr>
      <dsp:spPr>
        <a:xfrm>
          <a:off x="674140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C9DF0-80E2-4794-8B42-71FFD5AA1249}">
      <dsp:nvSpPr>
        <dsp:cNvPr id="0" name=""/>
        <dsp:cNvSpPr/>
      </dsp:nvSpPr>
      <dsp:spPr>
        <a:xfrm>
          <a:off x="1501565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Análise de grandes quantidades de informação</a:t>
          </a:r>
          <a:endParaRPr lang="en-US" sz="1700" kern="1200"/>
        </a:p>
      </dsp:txBody>
      <dsp:txXfrm>
        <a:off x="1501565" y="1526526"/>
        <a:ext cx="1942036" cy="823894"/>
      </dsp:txXfrm>
    </dsp:sp>
    <dsp:sp modelId="{E670BD5A-4000-4D72-A34B-18AD062E8419}">
      <dsp:nvSpPr>
        <dsp:cNvPr id="0" name=""/>
        <dsp:cNvSpPr/>
      </dsp:nvSpPr>
      <dsp:spPr>
        <a:xfrm>
          <a:off x="3781987" y="1526526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7A039-F9CD-4497-A327-AF6DCFB85FB3}">
      <dsp:nvSpPr>
        <dsp:cNvPr id="0" name=""/>
        <dsp:cNvSpPr/>
      </dsp:nvSpPr>
      <dsp:spPr>
        <a:xfrm>
          <a:off x="3955005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ADD6C-F116-4DB8-9DD1-B235C2176B3E}">
      <dsp:nvSpPr>
        <dsp:cNvPr id="0" name=""/>
        <dsp:cNvSpPr/>
      </dsp:nvSpPr>
      <dsp:spPr>
        <a:xfrm>
          <a:off x="4782431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Auxílio à tomada de decisões</a:t>
          </a:r>
          <a:endParaRPr lang="en-US" sz="1700" kern="1200"/>
        </a:p>
      </dsp:txBody>
      <dsp:txXfrm>
        <a:off x="4782431" y="1526526"/>
        <a:ext cx="1942036" cy="823894"/>
      </dsp:txXfrm>
    </dsp:sp>
    <dsp:sp modelId="{C17B99F2-B732-46D0-8EE6-632DAF0FDC9F}">
      <dsp:nvSpPr>
        <dsp:cNvPr id="0" name=""/>
        <dsp:cNvSpPr/>
      </dsp:nvSpPr>
      <dsp:spPr>
        <a:xfrm>
          <a:off x="7062853" y="1526526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7C39D-37AB-4556-ADD0-8C3F87B4A7B3}">
      <dsp:nvSpPr>
        <dsp:cNvPr id="0" name=""/>
        <dsp:cNvSpPr/>
      </dsp:nvSpPr>
      <dsp:spPr>
        <a:xfrm>
          <a:off x="7235871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E7A33-960C-4A8E-8653-066D753DEF9B}">
      <dsp:nvSpPr>
        <dsp:cNvPr id="0" name=""/>
        <dsp:cNvSpPr/>
      </dsp:nvSpPr>
      <dsp:spPr>
        <a:xfrm>
          <a:off x="8063296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Agilidade nas operações</a:t>
          </a:r>
          <a:endParaRPr lang="en-US" sz="1700" kern="1200"/>
        </a:p>
      </dsp:txBody>
      <dsp:txXfrm>
        <a:off x="8063296" y="1526526"/>
        <a:ext cx="1942036" cy="823894"/>
      </dsp:txXfrm>
    </dsp:sp>
    <dsp:sp modelId="{5D58712A-56B8-4395-8990-2BED1F517545}">
      <dsp:nvSpPr>
        <dsp:cNvPr id="0" name=""/>
        <dsp:cNvSpPr/>
      </dsp:nvSpPr>
      <dsp:spPr>
        <a:xfrm>
          <a:off x="501122" y="3009502"/>
          <a:ext cx="823894" cy="823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7429E-99A6-44FA-9F98-E2DFE357DEAA}">
      <dsp:nvSpPr>
        <dsp:cNvPr id="0" name=""/>
        <dsp:cNvSpPr/>
      </dsp:nvSpPr>
      <dsp:spPr>
        <a:xfrm>
          <a:off x="674140" y="3182520"/>
          <a:ext cx="477858" cy="4778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8070E-6CAF-4B9E-965E-85EBDAD53E29}">
      <dsp:nvSpPr>
        <dsp:cNvPr id="0" name=""/>
        <dsp:cNvSpPr/>
      </dsp:nvSpPr>
      <dsp:spPr>
        <a:xfrm>
          <a:off x="1501565" y="3009502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Redução da burocracia</a:t>
          </a:r>
          <a:endParaRPr lang="en-US" sz="1700" kern="1200"/>
        </a:p>
      </dsp:txBody>
      <dsp:txXfrm>
        <a:off x="1501565" y="3009502"/>
        <a:ext cx="1942036" cy="823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7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7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3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897" r:id="rId6"/>
    <p:sldLayoutId id="2147483893" r:id="rId7"/>
    <p:sldLayoutId id="2147483894" r:id="rId8"/>
    <p:sldLayoutId id="2147483895" r:id="rId9"/>
    <p:sldLayoutId id="2147483896" r:id="rId10"/>
    <p:sldLayoutId id="21474838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commons.wikimedia.org/wiki/File:Xbox-Console-Set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en.wikipedia.org/wiki/File:Microsoft-wireless-mouse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A27B3CD-9B4C-FA1E-9AAB-C5FD5498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815641-0F45-5F08-CF15-CC93479A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Informática</a:t>
            </a:r>
            <a:r>
              <a:rPr lang="en-US" sz="4800" dirty="0"/>
              <a:t> </a:t>
            </a:r>
            <a:r>
              <a:rPr lang="en-US" sz="4800" dirty="0" err="1"/>
              <a:t>básica</a:t>
            </a:r>
          </a:p>
        </p:txBody>
      </p:sp>
      <p:sp>
        <p:nvSpPr>
          <p:cNvPr id="29" name="Subtítulo 28">
            <a:extLst>
              <a:ext uri="{FF2B5EF4-FFF2-40B4-BE49-F238E27FC236}">
                <a16:creationId xmlns:a16="http://schemas.microsoft.com/office/drawing/2014/main" id="{7307D0C0-EE90-DFF6-4091-E2D5A39FC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z="2000" dirty="0" err="1"/>
              <a:t>Eridhonson</a:t>
            </a:r>
            <a:r>
              <a:rPr lang="pt-BR" sz="2000" dirty="0"/>
              <a:t> Oliveira</a:t>
            </a:r>
          </a:p>
          <a:p>
            <a:endParaRPr lang="pt-BR" sz="2000" dirty="0"/>
          </a:p>
          <a:p>
            <a:r>
              <a:rPr lang="pt-BR" sz="2000" dirty="0"/>
              <a:t>Ponto Com Informática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3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Close de um teclado">
            <a:extLst>
              <a:ext uri="{FF2B5EF4-FFF2-40B4-BE49-F238E27FC236}">
                <a16:creationId xmlns:a16="http://schemas.microsoft.com/office/drawing/2014/main" id="{A985A564-57BF-6FD4-958A-2A30DD93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5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22B3A9-1428-CE3F-8F65-302671F1E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 que é um computador?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83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Câmera Preta E Prateada Aponte E Dispare · Foto profissional gratuita">
            <a:extLst>
              <a:ext uri="{FF2B5EF4-FFF2-40B4-BE49-F238E27FC236}">
                <a16:creationId xmlns:a16="http://schemas.microsoft.com/office/drawing/2014/main" id="{C4C84EE2-B08B-979E-E891-EC637FE2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6860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5" name="Imagem 4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C7D2CB49-C901-6D8C-825D-8DC0EB6C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66" r="-2" b="14218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72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Imagem 24" descr="Urna Eletrônica | Foto: Antonio Augusto/Ascom/TSE | TSE - Tribunal ...">
            <a:extLst>
              <a:ext uri="{FF2B5EF4-FFF2-40B4-BE49-F238E27FC236}">
                <a16:creationId xmlns:a16="http://schemas.microsoft.com/office/drawing/2014/main" id="{42DBE6F2-B491-A4EE-42E8-54C44FA831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939" r="90" b="1"/>
          <a:stretch/>
        </p:blipFill>
        <p:spPr>
          <a:xfrm>
            <a:off x="1" y="1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 descr="Banco de imagens : tecnologia, quarto, eletrônicos, isto, apresentação ...">
            <a:extLst>
              <a:ext uri="{FF2B5EF4-FFF2-40B4-BE49-F238E27FC236}">
                <a16:creationId xmlns:a16="http://schemas.microsoft.com/office/drawing/2014/main" id="{C42F25DA-7A2B-A7D1-1D57-79B17BC4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1" r="13033"/>
          <a:stretch/>
        </p:blipFill>
        <p:spPr>
          <a:xfrm>
            <a:off x="6283728" y="1699214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m 18" descr="Imagem gratuita: telefone celular, comunicação, tecnologia, mão, eletrônica">
            <a:extLst>
              <a:ext uri="{FF2B5EF4-FFF2-40B4-BE49-F238E27FC236}">
                <a16:creationId xmlns:a16="http://schemas.microsoft.com/office/drawing/2014/main" id="{CAF2A242-12A3-9230-1082-075D6D11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518" r="19983" b="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291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45345-194E-8B36-CBF3-1DECD03D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9E177-E2AF-C377-58B0-FDDAB099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44ADE8A-BE1A-6D4D-ADAB-AFD425DD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0CABF92-B7CC-112C-9341-EA733370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255CCC-2706-387B-7451-8D4DB961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pt-BR" dirty="0"/>
              <a:t>O que é informática?</a:t>
            </a:r>
          </a:p>
        </p:txBody>
      </p:sp>
      <p:pic>
        <p:nvPicPr>
          <p:cNvPr id="7" name="Imagem 6" descr="Clipart - it-word-icon">
            <a:extLst>
              <a:ext uri="{FF2B5EF4-FFF2-40B4-BE49-F238E27FC236}">
                <a16:creationId xmlns:a16="http://schemas.microsoft.com/office/drawing/2014/main" id="{E551056D-9DE2-623A-7F42-C938D203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41995" y="1378069"/>
            <a:ext cx="1249442" cy="1628955"/>
          </a:xfrm>
          <a:prstGeom prst="rect">
            <a:avLst/>
          </a:prstGeom>
        </p:spPr>
      </p:pic>
      <p:pic>
        <p:nvPicPr>
          <p:cNvPr id="9" name="Imagem 8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B530DE51-7E40-265E-84B2-C9414238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15019" y="3979762"/>
            <a:ext cx="4730151" cy="290975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5E40A7-C46A-6611-568A-479FBDA2D3B1}"/>
              </a:ext>
            </a:extLst>
          </p:cNvPr>
          <p:cNvSpPr txBox="1"/>
          <p:nvPr/>
        </p:nvSpPr>
        <p:spPr>
          <a:xfrm>
            <a:off x="1193320" y="7047181"/>
            <a:ext cx="3421812" cy="15935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  <p:pic>
        <p:nvPicPr>
          <p:cNvPr id="6" name="Imagem 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45B26448-D28E-2251-A775-3ADFC810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69" y="3793465"/>
            <a:ext cx="7236663" cy="3052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3C47C588-B661-9310-81E0-C70FF6141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97" y="1706912"/>
            <a:ext cx="8842075" cy="2653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47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4A936-4691-AB8F-DB7F-CB5C042B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D8DBE-94B6-394C-E64F-3349578A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pt-BR" dirty="0"/>
              <a:t>Entendendo os termos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1AAA983C-E1BC-AD34-EE30-C927C9E28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34049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34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4E102-B5B5-EAF3-EAB8-59B9A2EC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EB680E-5148-AAB0-B9FA-BA523C1D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Características</a:t>
            </a:r>
            <a:r>
              <a:rPr lang="en-US" dirty="0"/>
              <a:t> do </a:t>
            </a:r>
            <a:r>
              <a:rPr lang="en-US" dirty="0" err="1"/>
              <a:t>Computador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DBFCF098-4658-CA92-6C10-1519B9DF07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1615394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600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9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9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9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8" name="Rectangle 10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A23130-1BA5-FAF9-3189-4FDF653D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Benefícios</a:t>
            </a:r>
            <a:r>
              <a:rPr lang="en-US" sz="4800" dirty="0"/>
              <a:t> </a:t>
            </a:r>
            <a:r>
              <a:rPr lang="en-US" sz="4800" dirty="0" err="1"/>
              <a:t>trazidos</a:t>
            </a:r>
            <a:r>
              <a:rPr lang="en-US" sz="4800" dirty="0"/>
              <a:t> </a:t>
            </a:r>
            <a:r>
              <a:rPr lang="en-US" sz="4800" dirty="0" err="1"/>
              <a:t>pelo</a:t>
            </a:r>
            <a:r>
              <a:rPr lang="en-US" sz="4800" dirty="0"/>
              <a:t> </a:t>
            </a:r>
            <a:r>
              <a:rPr lang="en-US" sz="4800" dirty="0" err="1"/>
              <a:t>computador</a:t>
            </a:r>
          </a:p>
        </p:txBody>
      </p:sp>
      <p:sp>
        <p:nvSpPr>
          <p:cNvPr id="119" name="Rectangle 10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0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6" name="Espaço Reservado para Conteúdo 2">
            <a:extLst>
              <a:ext uri="{FF2B5EF4-FFF2-40B4-BE49-F238E27FC236}">
                <a16:creationId xmlns:a16="http://schemas.microsoft.com/office/drawing/2014/main" id="{EF5F09E4-09B1-5DCE-C1CF-EB955059EB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59953783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100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C69F4-A653-4EB7-B6EB-352050D3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87CD2-D45E-06CC-9C90-5F220CF73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28A8BE-B6D2-7616-130D-237586ACF8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8503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AccentBoxVTI</vt:lpstr>
      <vt:lpstr>Informática básica</vt:lpstr>
      <vt:lpstr>O que é um computador?</vt:lpstr>
      <vt:lpstr>Apresentação do PowerPoint</vt:lpstr>
      <vt:lpstr>O que é informática?</vt:lpstr>
      <vt:lpstr>Entendendo os termos</vt:lpstr>
      <vt:lpstr>Características do Computador</vt:lpstr>
      <vt:lpstr>Benefícios trazidos pelo computador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351</cp:revision>
  <dcterms:created xsi:type="dcterms:W3CDTF">2025-01-27T14:24:44Z</dcterms:created>
  <dcterms:modified xsi:type="dcterms:W3CDTF">2025-02-14T18:20:47Z</dcterms:modified>
</cp:coreProperties>
</file>